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77" r:id="rId2"/>
  </p:sldMasterIdLst>
  <p:notesMasterIdLst>
    <p:notesMasterId r:id="rId25"/>
  </p:notesMasterIdLst>
  <p:handoutMasterIdLst>
    <p:handoutMasterId r:id="rId26"/>
  </p:handoutMasterIdLst>
  <p:sldIdLst>
    <p:sldId id="941" r:id="rId3"/>
    <p:sldId id="1344" r:id="rId4"/>
    <p:sldId id="1349" r:id="rId5"/>
    <p:sldId id="1345" r:id="rId6"/>
    <p:sldId id="1331" r:id="rId7"/>
    <p:sldId id="1352" r:id="rId8"/>
    <p:sldId id="1364" r:id="rId9"/>
    <p:sldId id="1365" r:id="rId10"/>
    <p:sldId id="1376" r:id="rId11"/>
    <p:sldId id="1387" r:id="rId12"/>
    <p:sldId id="1366" r:id="rId13"/>
    <p:sldId id="1368" r:id="rId14"/>
    <p:sldId id="1369" r:id="rId15"/>
    <p:sldId id="1377" r:id="rId16"/>
    <p:sldId id="1370" r:id="rId17"/>
    <p:sldId id="1385" r:id="rId18"/>
    <p:sldId id="1384" r:id="rId19"/>
    <p:sldId id="1378" r:id="rId20"/>
    <p:sldId id="1383" r:id="rId21"/>
    <p:sldId id="1374" r:id="rId22"/>
    <p:sldId id="1386" r:id="rId23"/>
    <p:sldId id="1273" r:id="rId24"/>
  </p:sldIdLst>
  <p:sldSz cx="9747250" cy="5476875"/>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Standardabschnitt" id="{D43A4BC9-571C-4EA0-9796-313B84D0709E}">
          <p14:sldIdLst>
            <p14:sldId id="941"/>
            <p14:sldId id="1344"/>
            <p14:sldId id="1349"/>
            <p14:sldId id="1345"/>
            <p14:sldId id="1331"/>
            <p14:sldId id="1352"/>
            <p14:sldId id="1364"/>
            <p14:sldId id="1365"/>
            <p14:sldId id="1376"/>
            <p14:sldId id="1387"/>
            <p14:sldId id="1366"/>
            <p14:sldId id="1368"/>
            <p14:sldId id="1369"/>
            <p14:sldId id="1377"/>
            <p14:sldId id="1370"/>
            <p14:sldId id="1385"/>
            <p14:sldId id="1384"/>
            <p14:sldId id="1378"/>
            <p14:sldId id="1383"/>
            <p14:sldId id="1374"/>
            <p14:sldId id="1386"/>
            <p14:sldId id="1273"/>
          </p14:sldIdLst>
        </p14:section>
      </p14:sectionLst>
    </p:ext>
    <p:ext uri="{EFAFB233-063F-42B5-8137-9DF3F51BA10A}">
      <p15:sldGuideLst xmlns:p15="http://schemas.microsoft.com/office/powerpoint/2012/main">
        <p15:guide id="1" orient="horz" pos="76">
          <p15:clr>
            <a:srgbClr val="A4A3A4"/>
          </p15:clr>
        </p15:guide>
        <p15:guide id="2" pos="61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79"/>
    <a:srgbClr val="009999"/>
    <a:srgbClr val="3399FF"/>
    <a:srgbClr val="FF6600"/>
    <a:srgbClr val="FFFFFF"/>
    <a:srgbClr val="CB0A22"/>
    <a:srgbClr val="82C2BB"/>
    <a:srgbClr val="0000CC"/>
    <a:srgbClr val="CECEEE"/>
    <a:srgbClr val="BEE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55510" autoAdjust="0"/>
  </p:normalViewPr>
  <p:slideViewPr>
    <p:cSldViewPr snapToGrid="0" showGuides="1">
      <p:cViewPr varScale="1">
        <p:scale>
          <a:sx n="90" d="100"/>
          <a:sy n="90" d="100"/>
        </p:scale>
        <p:origin x="1518" y="90"/>
      </p:cViewPr>
      <p:guideLst>
        <p:guide orient="horz" pos="76"/>
        <p:guide pos="61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FE04E-1DC0-4031-B60A-ACF38043B4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64808624-58AD-45F4-8402-0B5A186F4C80}">
      <dgm:prSet phldrT="[Text]" custT="1"/>
      <dgm:spPr>
        <a:solidFill>
          <a:schemeClr val="accent1">
            <a:lumMod val="25000"/>
          </a:schemeClr>
        </a:solidFill>
        <a:ln>
          <a:solidFill>
            <a:schemeClr val="accent1">
              <a:lumMod val="25000"/>
            </a:schemeClr>
          </a:solidFill>
        </a:ln>
      </dgm:spPr>
      <dgm:t>
        <a:bodyPr/>
        <a:lstStyle/>
        <a:p>
          <a:r>
            <a:rPr lang="de-DE" sz="1200" b="1" dirty="0" smtClean="0"/>
            <a:t>Infoschreiben von der Behörde</a:t>
          </a:r>
          <a:endParaRPr lang="de-DE" sz="1200" b="1" dirty="0"/>
        </a:p>
      </dgm:t>
    </dgm:pt>
    <dgm:pt modelId="{CECD0451-5238-44A5-8281-D4A21C43FBA0}" type="parTrans" cxnId="{99F41361-6395-48CF-AB09-62F403635F50}">
      <dgm:prSet/>
      <dgm:spPr/>
      <dgm:t>
        <a:bodyPr/>
        <a:lstStyle/>
        <a:p>
          <a:endParaRPr lang="de-DE"/>
        </a:p>
      </dgm:t>
    </dgm:pt>
    <dgm:pt modelId="{F58256AE-C1F1-4910-AF7C-BF645B7FFEB1}" type="sibTrans" cxnId="{99F41361-6395-48CF-AB09-62F403635F50}">
      <dgm:prSet/>
      <dgm:spPr/>
      <dgm:t>
        <a:bodyPr/>
        <a:lstStyle/>
        <a:p>
          <a:endParaRPr lang="de-DE"/>
        </a:p>
      </dgm:t>
    </dgm:pt>
    <dgm:pt modelId="{6E34438C-CFE4-42B7-B080-1C51AC0C6507}">
      <dgm:prSet phldrT="[Text]" custT="1"/>
      <dgm:spPr>
        <a:ln>
          <a:solidFill>
            <a:schemeClr val="accent1">
              <a:lumMod val="25000"/>
            </a:schemeClr>
          </a:solidFill>
        </a:ln>
      </dgm:spPr>
      <dgm:t>
        <a:bodyPr/>
        <a:lstStyle/>
        <a:p>
          <a:r>
            <a:rPr lang="de-DE" sz="1400" dirty="0" smtClean="0"/>
            <a:t>3 Monate vor Ablauf der Gültigkeit</a:t>
          </a:r>
          <a:endParaRPr lang="de-DE" sz="1400" dirty="0"/>
        </a:p>
      </dgm:t>
    </dgm:pt>
    <dgm:pt modelId="{D43C742D-E806-46E4-9461-B562F767E233}" type="parTrans" cxnId="{9A9EE446-ADB7-4EF0-8DC2-53D7A2B967D0}">
      <dgm:prSet/>
      <dgm:spPr/>
      <dgm:t>
        <a:bodyPr/>
        <a:lstStyle/>
        <a:p>
          <a:endParaRPr lang="de-DE"/>
        </a:p>
      </dgm:t>
    </dgm:pt>
    <dgm:pt modelId="{B23620FD-043A-4DEE-98CE-9ED24E45F797}" type="sibTrans" cxnId="{9A9EE446-ADB7-4EF0-8DC2-53D7A2B967D0}">
      <dgm:prSet/>
      <dgm:spPr/>
      <dgm:t>
        <a:bodyPr/>
        <a:lstStyle/>
        <a:p>
          <a:endParaRPr lang="de-DE"/>
        </a:p>
      </dgm:t>
    </dgm:pt>
    <dgm:pt modelId="{40A57C1A-B2D6-4604-9CA9-EB5EF18138C6}">
      <dgm:prSet phldrT="[Text]" custT="1"/>
      <dgm:spPr>
        <a:solidFill>
          <a:schemeClr val="accent1">
            <a:lumMod val="50000"/>
          </a:schemeClr>
        </a:solidFill>
        <a:ln>
          <a:solidFill>
            <a:schemeClr val="accent1">
              <a:lumMod val="50000"/>
            </a:schemeClr>
          </a:solidFill>
        </a:ln>
      </dgm:spPr>
      <dgm:t>
        <a:bodyPr/>
        <a:lstStyle/>
        <a:p>
          <a:r>
            <a:rPr lang="de-DE" sz="1200" b="1" dirty="0" smtClean="0"/>
            <a:t>Aufruf der Landingpage</a:t>
          </a:r>
          <a:endParaRPr lang="de-DE" sz="1200" b="1" dirty="0"/>
        </a:p>
      </dgm:t>
    </dgm:pt>
    <dgm:pt modelId="{9CB437D0-A8E5-4991-8D69-6527880BEE49}" type="parTrans" cxnId="{D0D75F15-06D8-4072-A061-337A140E528F}">
      <dgm:prSet/>
      <dgm:spPr/>
      <dgm:t>
        <a:bodyPr/>
        <a:lstStyle/>
        <a:p>
          <a:endParaRPr lang="de-DE"/>
        </a:p>
      </dgm:t>
    </dgm:pt>
    <dgm:pt modelId="{41A29C42-9169-4E3C-B839-A414DE2ADB19}" type="sibTrans" cxnId="{D0D75F15-06D8-4072-A061-337A140E528F}">
      <dgm:prSet/>
      <dgm:spPr/>
      <dgm:t>
        <a:bodyPr/>
        <a:lstStyle/>
        <a:p>
          <a:endParaRPr lang="de-DE"/>
        </a:p>
      </dgm:t>
    </dgm:pt>
    <dgm:pt modelId="{37D9059D-9E27-4D9F-9414-D7CD41D51F27}">
      <dgm:prSet phldrT="[Text]" custT="1"/>
      <dgm:spPr>
        <a:ln>
          <a:solidFill>
            <a:schemeClr val="accent1">
              <a:lumMod val="50000"/>
            </a:schemeClr>
          </a:solidFill>
        </a:ln>
      </dgm:spPr>
      <dgm:t>
        <a:bodyPr/>
        <a:lstStyle/>
        <a:p>
          <a:r>
            <a:rPr lang="de-DE" sz="1400" dirty="0" smtClean="0">
              <a:solidFill>
                <a:schemeClr val="tx1"/>
              </a:solidFill>
            </a:rPr>
            <a:t>Aufruf der Seite gbr.gv.at/</a:t>
          </a:r>
          <a:r>
            <a:rPr lang="de-DE" sz="1400" dirty="0" err="1" smtClean="0">
              <a:solidFill>
                <a:schemeClr val="tx1"/>
              </a:solidFill>
            </a:rPr>
            <a:t>verlaengerung</a:t>
          </a:r>
          <a:endParaRPr lang="de-DE" sz="1400" dirty="0">
            <a:solidFill>
              <a:schemeClr val="tx1"/>
            </a:solidFill>
          </a:endParaRPr>
        </a:p>
      </dgm:t>
    </dgm:pt>
    <dgm:pt modelId="{E38AA9A7-5147-458D-A7A7-F58F065537EC}" type="parTrans" cxnId="{293CB768-9202-40A2-A120-F8DB30B215A4}">
      <dgm:prSet/>
      <dgm:spPr/>
      <dgm:t>
        <a:bodyPr/>
        <a:lstStyle/>
        <a:p>
          <a:endParaRPr lang="de-DE"/>
        </a:p>
      </dgm:t>
    </dgm:pt>
    <dgm:pt modelId="{F85B5CC0-B5D0-401C-AD30-14F28DF3A292}" type="sibTrans" cxnId="{293CB768-9202-40A2-A120-F8DB30B215A4}">
      <dgm:prSet/>
      <dgm:spPr/>
      <dgm:t>
        <a:bodyPr/>
        <a:lstStyle/>
        <a:p>
          <a:endParaRPr lang="de-DE"/>
        </a:p>
      </dgm:t>
    </dgm:pt>
    <dgm:pt modelId="{32F0D47B-4490-4DEE-8B25-4C065D1BC9B4}">
      <dgm:prSet phldrT="[Text]" custT="1"/>
      <dgm:spPr>
        <a:solidFill>
          <a:schemeClr val="accent1">
            <a:lumMod val="75000"/>
          </a:schemeClr>
        </a:solidFill>
        <a:ln>
          <a:solidFill>
            <a:schemeClr val="accent1">
              <a:lumMod val="75000"/>
            </a:schemeClr>
          </a:solidFill>
        </a:ln>
      </dgm:spPr>
      <dgm:t>
        <a:bodyPr/>
        <a:lstStyle/>
        <a:p>
          <a:r>
            <a:rPr lang="de-DE" sz="1200" b="1" dirty="0" smtClean="0">
              <a:solidFill>
                <a:schemeClr val="bg1"/>
              </a:solidFill>
            </a:rPr>
            <a:t>Schritt-für-Schritt im Wizard</a:t>
          </a:r>
          <a:endParaRPr lang="de-DE" sz="1200" b="1" dirty="0">
            <a:solidFill>
              <a:schemeClr val="bg1"/>
            </a:solidFill>
          </a:endParaRPr>
        </a:p>
      </dgm:t>
    </dgm:pt>
    <dgm:pt modelId="{F13E4824-90C1-41AC-8EE9-1D5C5A229509}" type="parTrans" cxnId="{B51AE9FA-CB82-42B7-BF03-F8823368D174}">
      <dgm:prSet/>
      <dgm:spPr/>
      <dgm:t>
        <a:bodyPr/>
        <a:lstStyle/>
        <a:p>
          <a:endParaRPr lang="de-DE"/>
        </a:p>
      </dgm:t>
    </dgm:pt>
    <dgm:pt modelId="{6F58C5E2-FCBD-4979-A102-293BD5C6C53E}" type="sibTrans" cxnId="{B51AE9FA-CB82-42B7-BF03-F8823368D174}">
      <dgm:prSet/>
      <dgm:spPr/>
      <dgm:t>
        <a:bodyPr/>
        <a:lstStyle/>
        <a:p>
          <a:endParaRPr lang="de-DE"/>
        </a:p>
      </dgm:t>
    </dgm:pt>
    <dgm:pt modelId="{59C05DFC-1901-4BB4-BD91-9BF857CA555F}">
      <dgm:prSet phldrT="[Text]" custT="1"/>
      <dgm:spPr>
        <a:ln>
          <a:solidFill>
            <a:schemeClr val="accent1">
              <a:lumMod val="75000"/>
            </a:schemeClr>
          </a:solidFill>
        </a:ln>
      </dgm:spPr>
      <dgm:t>
        <a:bodyPr/>
        <a:lstStyle/>
        <a:p>
          <a:r>
            <a:rPr lang="de-DE" sz="1400" dirty="0" smtClean="0"/>
            <a:t>Auswahl des zu verlängernden Berufs</a:t>
          </a:r>
          <a:endParaRPr lang="de-DE" sz="1400" dirty="0"/>
        </a:p>
      </dgm:t>
    </dgm:pt>
    <dgm:pt modelId="{FFE5FCBC-3E62-48D8-9291-E9B92B0F47FE}" type="parTrans" cxnId="{2AAD7876-2B44-439E-8EFF-FCD3A3E39234}">
      <dgm:prSet/>
      <dgm:spPr/>
      <dgm:t>
        <a:bodyPr/>
        <a:lstStyle/>
        <a:p>
          <a:endParaRPr lang="de-DE"/>
        </a:p>
      </dgm:t>
    </dgm:pt>
    <dgm:pt modelId="{B292FF18-0AAD-44CC-96D0-0FCF57DF61A3}" type="sibTrans" cxnId="{2AAD7876-2B44-439E-8EFF-FCD3A3E39234}">
      <dgm:prSet/>
      <dgm:spPr/>
      <dgm:t>
        <a:bodyPr/>
        <a:lstStyle/>
        <a:p>
          <a:endParaRPr lang="de-DE"/>
        </a:p>
      </dgm:t>
    </dgm:pt>
    <dgm:pt modelId="{729019B9-1F13-46C8-B6AC-0AF109A7DDEB}">
      <dgm:prSet phldrT="[Text]" custT="1"/>
      <dgm:spPr>
        <a:ln>
          <a:solidFill>
            <a:schemeClr val="accent1">
              <a:lumMod val="50000"/>
            </a:schemeClr>
          </a:solidFill>
        </a:ln>
      </dgm:spPr>
      <dgm:t>
        <a:bodyPr/>
        <a:lstStyle/>
        <a:p>
          <a:r>
            <a:rPr lang="de-DE" sz="1400" dirty="0" smtClean="0">
              <a:solidFill>
                <a:schemeClr val="tx1"/>
              </a:solidFill>
            </a:rPr>
            <a:t>Einstieg mittels Handy-Signatur bzw. ID Austria</a:t>
          </a:r>
          <a:endParaRPr lang="de-DE" sz="1400" dirty="0">
            <a:solidFill>
              <a:schemeClr val="tx1"/>
            </a:solidFill>
          </a:endParaRPr>
        </a:p>
      </dgm:t>
    </dgm:pt>
    <dgm:pt modelId="{9EFBD43B-B098-4EA5-9A53-A39D0AAB8BC9}" type="parTrans" cxnId="{53F3EECD-C884-4297-B3EA-DCBFB8AF008E}">
      <dgm:prSet/>
      <dgm:spPr/>
      <dgm:t>
        <a:bodyPr/>
        <a:lstStyle/>
        <a:p>
          <a:endParaRPr lang="de-DE"/>
        </a:p>
      </dgm:t>
    </dgm:pt>
    <dgm:pt modelId="{2BB35EBC-68C2-4640-BF65-EE9E2B2C0930}" type="sibTrans" cxnId="{53F3EECD-C884-4297-B3EA-DCBFB8AF008E}">
      <dgm:prSet/>
      <dgm:spPr/>
      <dgm:t>
        <a:bodyPr/>
        <a:lstStyle/>
        <a:p>
          <a:endParaRPr lang="de-DE"/>
        </a:p>
      </dgm:t>
    </dgm:pt>
    <dgm:pt modelId="{6FCBA0A9-94FA-4A0A-ACC5-C1A2AAE081E2}">
      <dgm:prSet phldrT="[Text]" custT="1"/>
      <dgm:spPr>
        <a:ln>
          <a:solidFill>
            <a:schemeClr val="accent1">
              <a:lumMod val="75000"/>
            </a:schemeClr>
          </a:solidFill>
        </a:ln>
      </dgm:spPr>
      <dgm:t>
        <a:bodyPr/>
        <a:lstStyle/>
        <a:p>
          <a:r>
            <a:rPr lang="de-DE" sz="1400" dirty="0" smtClean="0"/>
            <a:t>Anzeige und gegebenenfalls Aktualisierung der Stammdaten</a:t>
          </a:r>
          <a:endParaRPr lang="de-DE" sz="1400" dirty="0"/>
        </a:p>
      </dgm:t>
    </dgm:pt>
    <dgm:pt modelId="{8762068D-5E6D-49E3-AE10-F5555EEF9CC0}" type="parTrans" cxnId="{273BA42B-2571-41F2-B876-1BD5BACF3BC9}">
      <dgm:prSet/>
      <dgm:spPr/>
      <dgm:t>
        <a:bodyPr/>
        <a:lstStyle/>
        <a:p>
          <a:endParaRPr lang="de-DE"/>
        </a:p>
      </dgm:t>
    </dgm:pt>
    <dgm:pt modelId="{58F17E03-84D3-40EB-B5F2-99333ED02F57}" type="sibTrans" cxnId="{273BA42B-2571-41F2-B876-1BD5BACF3BC9}">
      <dgm:prSet/>
      <dgm:spPr/>
      <dgm:t>
        <a:bodyPr/>
        <a:lstStyle/>
        <a:p>
          <a:endParaRPr lang="de-DE"/>
        </a:p>
      </dgm:t>
    </dgm:pt>
    <dgm:pt modelId="{96E4FC06-394A-4EDB-A70C-72097DDD6B89}">
      <dgm:prSet phldrT="[Text]" custT="1"/>
      <dgm:spPr>
        <a:ln>
          <a:solidFill>
            <a:schemeClr val="accent1">
              <a:lumMod val="75000"/>
            </a:schemeClr>
          </a:solidFill>
        </a:ln>
      </dgm:spPr>
      <dgm:t>
        <a:bodyPr/>
        <a:lstStyle/>
        <a:p>
          <a:r>
            <a:rPr lang="de-DE" sz="1400" dirty="0" smtClean="0"/>
            <a:t>Anzeige und gegebenenfalls Aktualisierung der Berufsdaten</a:t>
          </a:r>
          <a:endParaRPr lang="de-DE" sz="1400" dirty="0"/>
        </a:p>
      </dgm:t>
    </dgm:pt>
    <dgm:pt modelId="{F116B730-C833-499F-9639-EBD23054F2D4}" type="parTrans" cxnId="{18F22CC3-30B2-4316-BE31-81485DB78D5D}">
      <dgm:prSet/>
      <dgm:spPr/>
      <dgm:t>
        <a:bodyPr/>
        <a:lstStyle/>
        <a:p>
          <a:endParaRPr lang="de-DE"/>
        </a:p>
      </dgm:t>
    </dgm:pt>
    <dgm:pt modelId="{EAB18777-724C-4515-B56D-4BCFC41CB1B2}" type="sibTrans" cxnId="{18F22CC3-30B2-4316-BE31-81485DB78D5D}">
      <dgm:prSet/>
      <dgm:spPr/>
      <dgm:t>
        <a:bodyPr/>
        <a:lstStyle/>
        <a:p>
          <a:endParaRPr lang="de-DE"/>
        </a:p>
      </dgm:t>
    </dgm:pt>
    <dgm:pt modelId="{88E60482-B256-4537-BFFD-2B1462109041}">
      <dgm:prSet phldrT="[Text]" custT="1"/>
      <dgm:spPr>
        <a:ln>
          <a:solidFill>
            <a:schemeClr val="accent1">
              <a:lumMod val="50000"/>
            </a:schemeClr>
          </a:solidFill>
        </a:ln>
      </dgm:spPr>
      <dgm:t>
        <a:bodyPr/>
        <a:lstStyle/>
        <a:p>
          <a:r>
            <a:rPr lang="de-DE" sz="1400" dirty="0" smtClean="0">
              <a:solidFill>
                <a:schemeClr val="tx1"/>
              </a:solidFill>
              <a:sym typeface="Wingdings" panose="05000000000000000000" pitchFamily="2" charset="2"/>
            </a:rPr>
            <a:t>Auswahl der Variante „Online-Verlängerung“</a:t>
          </a:r>
          <a:endParaRPr lang="de-DE" sz="1400" dirty="0">
            <a:solidFill>
              <a:schemeClr val="tx1"/>
            </a:solidFill>
          </a:endParaRPr>
        </a:p>
      </dgm:t>
    </dgm:pt>
    <dgm:pt modelId="{D8B02CB8-9046-46DC-85B2-16870870E8AE}" type="parTrans" cxnId="{2B327B60-7448-413B-AB95-92CB49204F70}">
      <dgm:prSet/>
      <dgm:spPr/>
      <dgm:t>
        <a:bodyPr/>
        <a:lstStyle/>
        <a:p>
          <a:endParaRPr lang="de-DE"/>
        </a:p>
      </dgm:t>
    </dgm:pt>
    <dgm:pt modelId="{05DA8990-A26A-4358-A248-AD591158D01A}" type="sibTrans" cxnId="{2B327B60-7448-413B-AB95-92CB49204F70}">
      <dgm:prSet/>
      <dgm:spPr/>
      <dgm:t>
        <a:bodyPr/>
        <a:lstStyle/>
        <a:p>
          <a:endParaRPr lang="de-DE"/>
        </a:p>
      </dgm:t>
    </dgm:pt>
    <dgm:pt modelId="{1027BFC9-B43D-44DF-A8BB-F46DB5C2D56C}">
      <dgm:prSet phldrT="[Text]" custT="1"/>
      <dgm:spPr>
        <a:ln>
          <a:solidFill>
            <a:schemeClr val="accent1">
              <a:lumMod val="25000"/>
            </a:schemeClr>
          </a:solidFill>
        </a:ln>
      </dgm:spPr>
      <dgm:t>
        <a:bodyPr/>
        <a:lstStyle/>
        <a:p>
          <a:r>
            <a:rPr lang="de-DE" sz="1400" dirty="0" smtClean="0"/>
            <a:t>Zeitfenster für die Verlängerung öffnet sich</a:t>
          </a:r>
          <a:endParaRPr lang="de-DE" sz="1400" dirty="0"/>
        </a:p>
      </dgm:t>
    </dgm:pt>
    <dgm:pt modelId="{BFF1DB7D-452F-494A-960E-E631F8070EC3}" type="parTrans" cxnId="{147CD693-9AE5-4F8D-ABB2-3C53838EAA7D}">
      <dgm:prSet/>
      <dgm:spPr/>
      <dgm:t>
        <a:bodyPr/>
        <a:lstStyle/>
        <a:p>
          <a:endParaRPr lang="de-DE"/>
        </a:p>
      </dgm:t>
    </dgm:pt>
    <dgm:pt modelId="{6EE49176-5D55-495B-BF78-A43649C5104B}" type="sibTrans" cxnId="{147CD693-9AE5-4F8D-ABB2-3C53838EAA7D}">
      <dgm:prSet/>
      <dgm:spPr/>
      <dgm:t>
        <a:bodyPr/>
        <a:lstStyle/>
        <a:p>
          <a:endParaRPr lang="de-DE"/>
        </a:p>
      </dgm:t>
    </dgm:pt>
    <dgm:pt modelId="{115EDCC3-FF93-4120-B9E2-19BA5EF9C701}">
      <dgm:prSet phldrT="[Text]" custT="1"/>
      <dgm:spPr>
        <a:ln>
          <a:solidFill>
            <a:schemeClr val="accent1">
              <a:lumMod val="75000"/>
            </a:schemeClr>
          </a:solidFill>
        </a:ln>
      </dgm:spPr>
      <dgm:t>
        <a:bodyPr/>
        <a:lstStyle/>
        <a:p>
          <a:r>
            <a:rPr lang="de-DE" sz="1400" dirty="0" smtClean="0"/>
            <a:t>Ggf. Hochladen von Nachweisen (</a:t>
          </a:r>
          <a:r>
            <a:rPr lang="de-DE" sz="1400" dirty="0" err="1" smtClean="0"/>
            <a:t>zB</a:t>
          </a:r>
          <a:r>
            <a:rPr lang="de-DE" sz="1400" dirty="0" smtClean="0"/>
            <a:t> neue DGKP-Spezialisierungen, Sozialbetreuungsberufe, akademische Grade)</a:t>
          </a:r>
          <a:endParaRPr lang="de-DE" sz="1400" dirty="0"/>
        </a:p>
      </dgm:t>
    </dgm:pt>
    <dgm:pt modelId="{5B965257-2E23-4431-AE4F-72CDB445E1E4}" type="parTrans" cxnId="{05D5F1B1-039A-4048-B385-1C01E4FF4056}">
      <dgm:prSet/>
      <dgm:spPr/>
      <dgm:t>
        <a:bodyPr/>
        <a:lstStyle/>
        <a:p>
          <a:endParaRPr lang="de-DE"/>
        </a:p>
      </dgm:t>
    </dgm:pt>
    <dgm:pt modelId="{BC662DC9-47C1-47AC-A630-653EADACB13C}" type="sibTrans" cxnId="{05D5F1B1-039A-4048-B385-1C01E4FF4056}">
      <dgm:prSet/>
      <dgm:spPr/>
      <dgm:t>
        <a:bodyPr/>
        <a:lstStyle/>
        <a:p>
          <a:endParaRPr lang="de-DE"/>
        </a:p>
      </dgm:t>
    </dgm:pt>
    <dgm:pt modelId="{28BE1B6C-19D6-47C2-B831-8AF6BA6807EB}" type="pres">
      <dgm:prSet presAssocID="{0F9FE04E-1DC0-4031-B60A-ACF38043B4A9}" presName="linearFlow" presStyleCnt="0">
        <dgm:presLayoutVars>
          <dgm:dir/>
          <dgm:animLvl val="lvl"/>
          <dgm:resizeHandles val="exact"/>
        </dgm:presLayoutVars>
      </dgm:prSet>
      <dgm:spPr/>
      <dgm:t>
        <a:bodyPr/>
        <a:lstStyle/>
        <a:p>
          <a:endParaRPr lang="de-DE"/>
        </a:p>
      </dgm:t>
    </dgm:pt>
    <dgm:pt modelId="{48AC9947-D44C-4880-BBF8-58F929432BF9}" type="pres">
      <dgm:prSet presAssocID="{64808624-58AD-45F4-8402-0B5A186F4C80}" presName="composite" presStyleCnt="0"/>
      <dgm:spPr/>
    </dgm:pt>
    <dgm:pt modelId="{D91DA450-8F4D-405F-8D66-AA11C497EE97}" type="pres">
      <dgm:prSet presAssocID="{64808624-58AD-45F4-8402-0B5A186F4C80}" presName="parentText" presStyleLbl="alignNode1" presStyleIdx="0" presStyleCnt="3">
        <dgm:presLayoutVars>
          <dgm:chMax val="1"/>
          <dgm:bulletEnabled val="1"/>
        </dgm:presLayoutVars>
      </dgm:prSet>
      <dgm:spPr/>
      <dgm:t>
        <a:bodyPr/>
        <a:lstStyle/>
        <a:p>
          <a:endParaRPr lang="de-DE"/>
        </a:p>
      </dgm:t>
    </dgm:pt>
    <dgm:pt modelId="{D4A8CE36-51A0-4362-AE9C-F5D41A6624B7}" type="pres">
      <dgm:prSet presAssocID="{64808624-58AD-45F4-8402-0B5A186F4C80}" presName="descendantText" presStyleLbl="alignAcc1" presStyleIdx="0" presStyleCnt="3" custLinFactNeighborY="3655">
        <dgm:presLayoutVars>
          <dgm:bulletEnabled val="1"/>
        </dgm:presLayoutVars>
      </dgm:prSet>
      <dgm:spPr/>
      <dgm:t>
        <a:bodyPr/>
        <a:lstStyle/>
        <a:p>
          <a:endParaRPr lang="de-DE"/>
        </a:p>
      </dgm:t>
    </dgm:pt>
    <dgm:pt modelId="{BA54C3AC-E637-4F94-BD91-93A00DEF7CFF}" type="pres">
      <dgm:prSet presAssocID="{F58256AE-C1F1-4910-AF7C-BF645B7FFEB1}" presName="sp" presStyleCnt="0"/>
      <dgm:spPr/>
    </dgm:pt>
    <dgm:pt modelId="{244B95CB-C964-4C85-A708-1949E96BD987}" type="pres">
      <dgm:prSet presAssocID="{40A57C1A-B2D6-4604-9CA9-EB5EF18138C6}" presName="composite" presStyleCnt="0"/>
      <dgm:spPr/>
    </dgm:pt>
    <dgm:pt modelId="{FE713B90-7723-414F-9151-3553609F9A02}" type="pres">
      <dgm:prSet presAssocID="{40A57C1A-B2D6-4604-9CA9-EB5EF18138C6}" presName="parentText" presStyleLbl="alignNode1" presStyleIdx="1" presStyleCnt="3">
        <dgm:presLayoutVars>
          <dgm:chMax val="1"/>
          <dgm:bulletEnabled val="1"/>
        </dgm:presLayoutVars>
      </dgm:prSet>
      <dgm:spPr/>
      <dgm:t>
        <a:bodyPr/>
        <a:lstStyle/>
        <a:p>
          <a:endParaRPr lang="de-DE"/>
        </a:p>
      </dgm:t>
    </dgm:pt>
    <dgm:pt modelId="{FE8AC3AB-D748-44A2-AC03-EF8D107BBA83}" type="pres">
      <dgm:prSet presAssocID="{40A57C1A-B2D6-4604-9CA9-EB5EF18138C6}" presName="descendantText" presStyleLbl="alignAcc1" presStyleIdx="1" presStyleCnt="3" custLinFactNeighborX="0" custLinFactNeighborY="0">
        <dgm:presLayoutVars>
          <dgm:bulletEnabled val="1"/>
        </dgm:presLayoutVars>
      </dgm:prSet>
      <dgm:spPr/>
      <dgm:t>
        <a:bodyPr/>
        <a:lstStyle/>
        <a:p>
          <a:endParaRPr lang="de-DE"/>
        </a:p>
      </dgm:t>
    </dgm:pt>
    <dgm:pt modelId="{110DE89A-2387-4949-A339-B0E762A7E3AE}" type="pres">
      <dgm:prSet presAssocID="{41A29C42-9169-4E3C-B839-A414DE2ADB19}" presName="sp" presStyleCnt="0"/>
      <dgm:spPr/>
    </dgm:pt>
    <dgm:pt modelId="{52570AD6-77D4-4181-B320-D078FE73B44B}" type="pres">
      <dgm:prSet presAssocID="{32F0D47B-4490-4DEE-8B25-4C065D1BC9B4}" presName="composite" presStyleCnt="0"/>
      <dgm:spPr/>
    </dgm:pt>
    <dgm:pt modelId="{7B14EDE8-41BE-43E6-BA1A-826F636F9CB9}" type="pres">
      <dgm:prSet presAssocID="{32F0D47B-4490-4DEE-8B25-4C065D1BC9B4}" presName="parentText" presStyleLbl="alignNode1" presStyleIdx="2" presStyleCnt="3">
        <dgm:presLayoutVars>
          <dgm:chMax val="1"/>
          <dgm:bulletEnabled val="1"/>
        </dgm:presLayoutVars>
      </dgm:prSet>
      <dgm:spPr/>
      <dgm:t>
        <a:bodyPr/>
        <a:lstStyle/>
        <a:p>
          <a:endParaRPr lang="de-DE"/>
        </a:p>
      </dgm:t>
    </dgm:pt>
    <dgm:pt modelId="{84C47A5A-9DC4-4325-B029-952CB41C2FD8}" type="pres">
      <dgm:prSet presAssocID="{32F0D47B-4490-4DEE-8B25-4C065D1BC9B4}" presName="descendantText" presStyleLbl="alignAcc1" presStyleIdx="2" presStyleCnt="3">
        <dgm:presLayoutVars>
          <dgm:bulletEnabled val="1"/>
        </dgm:presLayoutVars>
      </dgm:prSet>
      <dgm:spPr/>
      <dgm:t>
        <a:bodyPr/>
        <a:lstStyle/>
        <a:p>
          <a:endParaRPr lang="de-DE"/>
        </a:p>
      </dgm:t>
    </dgm:pt>
  </dgm:ptLst>
  <dgm:cxnLst>
    <dgm:cxn modelId="{65870974-F133-4AE8-A3F5-2ED96D442F53}" type="presOf" srcId="{40A57C1A-B2D6-4604-9CA9-EB5EF18138C6}" destId="{FE713B90-7723-414F-9151-3553609F9A02}" srcOrd="0" destOrd="0" presId="urn:microsoft.com/office/officeart/2005/8/layout/chevron2"/>
    <dgm:cxn modelId="{9A9EE446-ADB7-4EF0-8DC2-53D7A2B967D0}" srcId="{64808624-58AD-45F4-8402-0B5A186F4C80}" destId="{6E34438C-CFE4-42B7-B080-1C51AC0C6507}" srcOrd="0" destOrd="0" parTransId="{D43C742D-E806-46E4-9461-B562F767E233}" sibTransId="{B23620FD-043A-4DEE-98CE-9ED24E45F797}"/>
    <dgm:cxn modelId="{AA016D9E-BB1D-41AC-B2F0-B7519315E262}" type="presOf" srcId="{37D9059D-9E27-4D9F-9414-D7CD41D51F27}" destId="{FE8AC3AB-D748-44A2-AC03-EF8D107BBA83}" srcOrd="0" destOrd="0" presId="urn:microsoft.com/office/officeart/2005/8/layout/chevron2"/>
    <dgm:cxn modelId="{6CBB2FD9-E7BD-4565-8EA2-36EA61E30A63}" type="presOf" srcId="{6FCBA0A9-94FA-4A0A-ACC5-C1A2AAE081E2}" destId="{84C47A5A-9DC4-4325-B029-952CB41C2FD8}" srcOrd="0" destOrd="1" presId="urn:microsoft.com/office/officeart/2005/8/layout/chevron2"/>
    <dgm:cxn modelId="{2B327B60-7448-413B-AB95-92CB49204F70}" srcId="{40A57C1A-B2D6-4604-9CA9-EB5EF18138C6}" destId="{88E60482-B256-4537-BFFD-2B1462109041}" srcOrd="1" destOrd="0" parTransId="{D8B02CB8-9046-46DC-85B2-16870870E8AE}" sibTransId="{05DA8990-A26A-4358-A248-AD591158D01A}"/>
    <dgm:cxn modelId="{E57A8296-5A13-4561-AD01-54036E83E95B}" type="presOf" srcId="{64808624-58AD-45F4-8402-0B5A186F4C80}" destId="{D91DA450-8F4D-405F-8D66-AA11C497EE97}" srcOrd="0" destOrd="0" presId="urn:microsoft.com/office/officeart/2005/8/layout/chevron2"/>
    <dgm:cxn modelId="{147CD693-9AE5-4F8D-ABB2-3C53838EAA7D}" srcId="{64808624-58AD-45F4-8402-0B5A186F4C80}" destId="{1027BFC9-B43D-44DF-A8BB-F46DB5C2D56C}" srcOrd="1" destOrd="0" parTransId="{BFF1DB7D-452F-494A-960E-E631F8070EC3}" sibTransId="{6EE49176-5D55-495B-BF78-A43649C5104B}"/>
    <dgm:cxn modelId="{260AE17D-9DF0-4B4C-B3FE-D0B59AECA3B7}" type="presOf" srcId="{729019B9-1F13-46C8-B6AC-0AF109A7DDEB}" destId="{FE8AC3AB-D748-44A2-AC03-EF8D107BBA83}" srcOrd="0" destOrd="2" presId="urn:microsoft.com/office/officeart/2005/8/layout/chevron2"/>
    <dgm:cxn modelId="{D0D75F15-06D8-4072-A061-337A140E528F}" srcId="{0F9FE04E-1DC0-4031-B60A-ACF38043B4A9}" destId="{40A57C1A-B2D6-4604-9CA9-EB5EF18138C6}" srcOrd="1" destOrd="0" parTransId="{9CB437D0-A8E5-4991-8D69-6527880BEE49}" sibTransId="{41A29C42-9169-4E3C-B839-A414DE2ADB19}"/>
    <dgm:cxn modelId="{B1B1EB21-8AB4-4F0E-86BA-C823AF3D04DB}" type="presOf" srcId="{59C05DFC-1901-4BB4-BD91-9BF857CA555F}" destId="{84C47A5A-9DC4-4325-B029-952CB41C2FD8}" srcOrd="0" destOrd="0" presId="urn:microsoft.com/office/officeart/2005/8/layout/chevron2"/>
    <dgm:cxn modelId="{2AAD7876-2B44-439E-8EFF-FCD3A3E39234}" srcId="{32F0D47B-4490-4DEE-8B25-4C065D1BC9B4}" destId="{59C05DFC-1901-4BB4-BD91-9BF857CA555F}" srcOrd="0" destOrd="0" parTransId="{FFE5FCBC-3E62-48D8-9291-E9B92B0F47FE}" sibTransId="{B292FF18-0AAD-44CC-96D0-0FCF57DF61A3}"/>
    <dgm:cxn modelId="{18F22CC3-30B2-4316-BE31-81485DB78D5D}" srcId="{32F0D47B-4490-4DEE-8B25-4C065D1BC9B4}" destId="{96E4FC06-394A-4EDB-A70C-72097DDD6B89}" srcOrd="2" destOrd="0" parTransId="{F116B730-C833-499F-9639-EBD23054F2D4}" sibTransId="{EAB18777-724C-4515-B56D-4BCFC41CB1B2}"/>
    <dgm:cxn modelId="{37383F6D-2B19-439A-8093-551476D3C3F7}" type="presOf" srcId="{88E60482-B256-4537-BFFD-2B1462109041}" destId="{FE8AC3AB-D748-44A2-AC03-EF8D107BBA83}" srcOrd="0" destOrd="1" presId="urn:microsoft.com/office/officeart/2005/8/layout/chevron2"/>
    <dgm:cxn modelId="{99F41361-6395-48CF-AB09-62F403635F50}" srcId="{0F9FE04E-1DC0-4031-B60A-ACF38043B4A9}" destId="{64808624-58AD-45F4-8402-0B5A186F4C80}" srcOrd="0" destOrd="0" parTransId="{CECD0451-5238-44A5-8281-D4A21C43FBA0}" sibTransId="{F58256AE-C1F1-4910-AF7C-BF645B7FFEB1}"/>
    <dgm:cxn modelId="{273BA42B-2571-41F2-B876-1BD5BACF3BC9}" srcId="{32F0D47B-4490-4DEE-8B25-4C065D1BC9B4}" destId="{6FCBA0A9-94FA-4A0A-ACC5-C1A2AAE081E2}" srcOrd="1" destOrd="0" parTransId="{8762068D-5E6D-49E3-AE10-F5555EEF9CC0}" sibTransId="{58F17E03-84D3-40EB-B5F2-99333ED02F57}"/>
    <dgm:cxn modelId="{835FAB5C-888E-43D4-AA8C-263C34E1E1B1}" type="presOf" srcId="{0F9FE04E-1DC0-4031-B60A-ACF38043B4A9}" destId="{28BE1B6C-19D6-47C2-B831-8AF6BA6807EB}" srcOrd="0" destOrd="0" presId="urn:microsoft.com/office/officeart/2005/8/layout/chevron2"/>
    <dgm:cxn modelId="{B51AE9FA-CB82-42B7-BF03-F8823368D174}" srcId="{0F9FE04E-1DC0-4031-B60A-ACF38043B4A9}" destId="{32F0D47B-4490-4DEE-8B25-4C065D1BC9B4}" srcOrd="2" destOrd="0" parTransId="{F13E4824-90C1-41AC-8EE9-1D5C5A229509}" sibTransId="{6F58C5E2-FCBD-4979-A102-293BD5C6C53E}"/>
    <dgm:cxn modelId="{05D5F1B1-039A-4048-B385-1C01E4FF4056}" srcId="{32F0D47B-4490-4DEE-8B25-4C065D1BC9B4}" destId="{115EDCC3-FF93-4120-B9E2-19BA5EF9C701}" srcOrd="3" destOrd="0" parTransId="{5B965257-2E23-4431-AE4F-72CDB445E1E4}" sibTransId="{BC662DC9-47C1-47AC-A630-653EADACB13C}"/>
    <dgm:cxn modelId="{6941B16E-BDE8-412E-821D-B286FD7AB631}" type="presOf" srcId="{96E4FC06-394A-4EDB-A70C-72097DDD6B89}" destId="{84C47A5A-9DC4-4325-B029-952CB41C2FD8}" srcOrd="0" destOrd="2" presId="urn:microsoft.com/office/officeart/2005/8/layout/chevron2"/>
    <dgm:cxn modelId="{293CB768-9202-40A2-A120-F8DB30B215A4}" srcId="{40A57C1A-B2D6-4604-9CA9-EB5EF18138C6}" destId="{37D9059D-9E27-4D9F-9414-D7CD41D51F27}" srcOrd="0" destOrd="0" parTransId="{E38AA9A7-5147-458D-A7A7-F58F065537EC}" sibTransId="{F85B5CC0-B5D0-401C-AD30-14F28DF3A292}"/>
    <dgm:cxn modelId="{53F3EECD-C884-4297-B3EA-DCBFB8AF008E}" srcId="{40A57C1A-B2D6-4604-9CA9-EB5EF18138C6}" destId="{729019B9-1F13-46C8-B6AC-0AF109A7DDEB}" srcOrd="2" destOrd="0" parTransId="{9EFBD43B-B098-4EA5-9A53-A39D0AAB8BC9}" sibTransId="{2BB35EBC-68C2-4640-BF65-EE9E2B2C0930}"/>
    <dgm:cxn modelId="{64B15B35-FC42-4A0C-9DB8-A2173FECECDB}" type="presOf" srcId="{32F0D47B-4490-4DEE-8B25-4C065D1BC9B4}" destId="{7B14EDE8-41BE-43E6-BA1A-826F636F9CB9}" srcOrd="0" destOrd="0" presId="urn:microsoft.com/office/officeart/2005/8/layout/chevron2"/>
    <dgm:cxn modelId="{4FF64EE4-3018-49B6-BE04-1C4C1810C3AB}" type="presOf" srcId="{115EDCC3-FF93-4120-B9E2-19BA5EF9C701}" destId="{84C47A5A-9DC4-4325-B029-952CB41C2FD8}" srcOrd="0" destOrd="3" presId="urn:microsoft.com/office/officeart/2005/8/layout/chevron2"/>
    <dgm:cxn modelId="{5A642CE9-915B-4EFA-B5B9-D3C8BFB935A3}" type="presOf" srcId="{6E34438C-CFE4-42B7-B080-1C51AC0C6507}" destId="{D4A8CE36-51A0-4362-AE9C-F5D41A6624B7}" srcOrd="0" destOrd="0" presId="urn:microsoft.com/office/officeart/2005/8/layout/chevron2"/>
    <dgm:cxn modelId="{125747ED-A7E6-4CFA-BE72-313A73F281E3}" type="presOf" srcId="{1027BFC9-B43D-44DF-A8BB-F46DB5C2D56C}" destId="{D4A8CE36-51A0-4362-AE9C-F5D41A6624B7}" srcOrd="0" destOrd="1" presId="urn:microsoft.com/office/officeart/2005/8/layout/chevron2"/>
    <dgm:cxn modelId="{ABBCA7B6-0FB4-44BE-8C74-26B49E4CBA1B}" type="presParOf" srcId="{28BE1B6C-19D6-47C2-B831-8AF6BA6807EB}" destId="{48AC9947-D44C-4880-BBF8-58F929432BF9}" srcOrd="0" destOrd="0" presId="urn:microsoft.com/office/officeart/2005/8/layout/chevron2"/>
    <dgm:cxn modelId="{45F3CD42-A66D-4444-9BD2-26DE445F723A}" type="presParOf" srcId="{48AC9947-D44C-4880-BBF8-58F929432BF9}" destId="{D91DA450-8F4D-405F-8D66-AA11C497EE97}" srcOrd="0" destOrd="0" presId="urn:microsoft.com/office/officeart/2005/8/layout/chevron2"/>
    <dgm:cxn modelId="{4A25E5AF-EDA7-4E60-83CA-DC248BA06209}" type="presParOf" srcId="{48AC9947-D44C-4880-BBF8-58F929432BF9}" destId="{D4A8CE36-51A0-4362-AE9C-F5D41A6624B7}" srcOrd="1" destOrd="0" presId="urn:microsoft.com/office/officeart/2005/8/layout/chevron2"/>
    <dgm:cxn modelId="{AF39FE16-521A-4489-8779-95D733DD280A}" type="presParOf" srcId="{28BE1B6C-19D6-47C2-B831-8AF6BA6807EB}" destId="{BA54C3AC-E637-4F94-BD91-93A00DEF7CFF}" srcOrd="1" destOrd="0" presId="urn:microsoft.com/office/officeart/2005/8/layout/chevron2"/>
    <dgm:cxn modelId="{9F5634BA-F60F-4DCE-8300-618250F78EAE}" type="presParOf" srcId="{28BE1B6C-19D6-47C2-B831-8AF6BA6807EB}" destId="{244B95CB-C964-4C85-A708-1949E96BD987}" srcOrd="2" destOrd="0" presId="urn:microsoft.com/office/officeart/2005/8/layout/chevron2"/>
    <dgm:cxn modelId="{566EF0A3-7D8B-4D5F-87AD-0C49FE639119}" type="presParOf" srcId="{244B95CB-C964-4C85-A708-1949E96BD987}" destId="{FE713B90-7723-414F-9151-3553609F9A02}" srcOrd="0" destOrd="0" presId="urn:microsoft.com/office/officeart/2005/8/layout/chevron2"/>
    <dgm:cxn modelId="{0AFCE58D-57E5-4469-9EBD-9725DC4541DE}" type="presParOf" srcId="{244B95CB-C964-4C85-A708-1949E96BD987}" destId="{FE8AC3AB-D748-44A2-AC03-EF8D107BBA83}" srcOrd="1" destOrd="0" presId="urn:microsoft.com/office/officeart/2005/8/layout/chevron2"/>
    <dgm:cxn modelId="{73590640-7EBE-4C87-AC24-B5D3F9CB9CEC}" type="presParOf" srcId="{28BE1B6C-19D6-47C2-B831-8AF6BA6807EB}" destId="{110DE89A-2387-4949-A339-B0E762A7E3AE}" srcOrd="3" destOrd="0" presId="urn:microsoft.com/office/officeart/2005/8/layout/chevron2"/>
    <dgm:cxn modelId="{A2C08544-13BC-43AB-8818-713585052EE8}" type="presParOf" srcId="{28BE1B6C-19D6-47C2-B831-8AF6BA6807EB}" destId="{52570AD6-77D4-4181-B320-D078FE73B44B}" srcOrd="4" destOrd="0" presId="urn:microsoft.com/office/officeart/2005/8/layout/chevron2"/>
    <dgm:cxn modelId="{FD97301B-5EC4-4D75-8061-FA3943FEB79E}" type="presParOf" srcId="{52570AD6-77D4-4181-B320-D078FE73B44B}" destId="{7B14EDE8-41BE-43E6-BA1A-826F636F9CB9}" srcOrd="0" destOrd="0" presId="urn:microsoft.com/office/officeart/2005/8/layout/chevron2"/>
    <dgm:cxn modelId="{067BF9E5-5EF7-4C6F-96B2-FBB06262515C}" type="presParOf" srcId="{52570AD6-77D4-4181-B320-D078FE73B44B}" destId="{84C47A5A-9DC4-4325-B029-952CB41C2FD8}" srcOrd="1" destOrd="0" presId="urn:microsoft.com/office/officeart/2005/8/layout/chevron2"/>
  </dgm:cxnLst>
  <dgm:bg>
    <a:noFill/>
  </dgm:bg>
  <dgm:whole>
    <a:ln>
      <a:solidFill>
        <a:schemeClr val="accent1">
          <a:lumMod val="2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FE04E-1DC0-4031-B60A-ACF38043B4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64808624-58AD-45F4-8402-0B5A186F4C80}">
      <dgm:prSet phldrT="[Text]" custT="1"/>
      <dgm:spPr>
        <a:solidFill>
          <a:schemeClr val="accent1">
            <a:lumMod val="90000"/>
          </a:schemeClr>
        </a:solidFill>
        <a:ln>
          <a:solidFill>
            <a:schemeClr val="accent1">
              <a:lumMod val="90000"/>
            </a:schemeClr>
          </a:solidFill>
        </a:ln>
      </dgm:spPr>
      <dgm:t>
        <a:bodyPr/>
        <a:lstStyle/>
        <a:p>
          <a:r>
            <a:rPr lang="de-DE" sz="1200" b="1" dirty="0" smtClean="0">
              <a:solidFill>
                <a:schemeClr val="tx1">
                  <a:lumMod val="50000"/>
                  <a:lumOff val="50000"/>
                </a:schemeClr>
              </a:solidFill>
            </a:rPr>
            <a:t>Senden an Behörde</a:t>
          </a:r>
          <a:endParaRPr lang="de-DE" sz="1200" b="1" dirty="0">
            <a:solidFill>
              <a:schemeClr val="tx1">
                <a:lumMod val="50000"/>
                <a:lumOff val="50000"/>
              </a:schemeClr>
            </a:solidFill>
          </a:endParaRPr>
        </a:p>
      </dgm:t>
    </dgm:pt>
    <dgm:pt modelId="{CECD0451-5238-44A5-8281-D4A21C43FBA0}" type="parTrans" cxnId="{99F41361-6395-48CF-AB09-62F403635F50}">
      <dgm:prSet/>
      <dgm:spPr/>
      <dgm:t>
        <a:bodyPr/>
        <a:lstStyle/>
        <a:p>
          <a:endParaRPr lang="de-DE"/>
        </a:p>
      </dgm:t>
    </dgm:pt>
    <dgm:pt modelId="{F58256AE-C1F1-4910-AF7C-BF645B7FFEB1}" type="sibTrans" cxnId="{99F41361-6395-48CF-AB09-62F403635F50}">
      <dgm:prSet/>
      <dgm:spPr/>
      <dgm:t>
        <a:bodyPr/>
        <a:lstStyle/>
        <a:p>
          <a:endParaRPr lang="de-DE"/>
        </a:p>
      </dgm:t>
    </dgm:pt>
    <dgm:pt modelId="{6E34438C-CFE4-42B7-B080-1C51AC0C6507}">
      <dgm:prSet phldrT="[Text]" custT="1"/>
      <dgm:spPr>
        <a:ln>
          <a:solidFill>
            <a:schemeClr val="accent1">
              <a:lumMod val="90000"/>
            </a:schemeClr>
          </a:solidFill>
        </a:ln>
      </dgm:spPr>
      <dgm:t>
        <a:bodyPr/>
        <a:lstStyle/>
        <a:p>
          <a:r>
            <a:rPr lang="de-DE" sz="1400" dirty="0" smtClean="0"/>
            <a:t>Anzeige der Daten-Zusammenfassung</a:t>
          </a:r>
          <a:endParaRPr lang="de-DE" sz="1400" dirty="0"/>
        </a:p>
      </dgm:t>
    </dgm:pt>
    <dgm:pt modelId="{D43C742D-E806-46E4-9461-B562F767E233}" type="parTrans" cxnId="{9A9EE446-ADB7-4EF0-8DC2-53D7A2B967D0}">
      <dgm:prSet/>
      <dgm:spPr/>
      <dgm:t>
        <a:bodyPr/>
        <a:lstStyle/>
        <a:p>
          <a:endParaRPr lang="de-DE"/>
        </a:p>
      </dgm:t>
    </dgm:pt>
    <dgm:pt modelId="{B23620FD-043A-4DEE-98CE-9ED24E45F797}" type="sibTrans" cxnId="{9A9EE446-ADB7-4EF0-8DC2-53D7A2B967D0}">
      <dgm:prSet/>
      <dgm:spPr/>
      <dgm:t>
        <a:bodyPr/>
        <a:lstStyle/>
        <a:p>
          <a:endParaRPr lang="de-DE"/>
        </a:p>
      </dgm:t>
    </dgm:pt>
    <dgm:pt modelId="{40A57C1A-B2D6-4604-9CA9-EB5EF18138C6}">
      <dgm:prSet phldrT="[Text]" custT="1"/>
      <dgm:spPr>
        <a:solidFill>
          <a:schemeClr val="bg2">
            <a:lumMod val="60000"/>
            <a:lumOff val="40000"/>
          </a:schemeClr>
        </a:solidFill>
        <a:ln>
          <a:solidFill>
            <a:schemeClr val="bg2">
              <a:lumMod val="60000"/>
              <a:lumOff val="40000"/>
            </a:schemeClr>
          </a:solidFill>
        </a:ln>
      </dgm:spPr>
      <dgm:t>
        <a:bodyPr/>
        <a:lstStyle/>
        <a:p>
          <a:r>
            <a:rPr lang="de-DE" sz="1200" b="1" dirty="0" err="1" smtClean="0"/>
            <a:t>Ver-längerung</a:t>
          </a:r>
          <a:endParaRPr lang="de-DE" sz="1200" b="1" dirty="0"/>
        </a:p>
      </dgm:t>
    </dgm:pt>
    <dgm:pt modelId="{9CB437D0-A8E5-4991-8D69-6527880BEE49}" type="parTrans" cxnId="{D0D75F15-06D8-4072-A061-337A140E528F}">
      <dgm:prSet/>
      <dgm:spPr/>
      <dgm:t>
        <a:bodyPr/>
        <a:lstStyle/>
        <a:p>
          <a:endParaRPr lang="de-DE"/>
        </a:p>
      </dgm:t>
    </dgm:pt>
    <dgm:pt modelId="{41A29C42-9169-4E3C-B839-A414DE2ADB19}" type="sibTrans" cxnId="{D0D75F15-06D8-4072-A061-337A140E528F}">
      <dgm:prSet/>
      <dgm:spPr/>
      <dgm:t>
        <a:bodyPr/>
        <a:lstStyle/>
        <a:p>
          <a:endParaRPr lang="de-DE"/>
        </a:p>
      </dgm:t>
    </dgm:pt>
    <dgm:pt modelId="{37D9059D-9E27-4D9F-9414-D7CD41D51F27}">
      <dgm:prSet phldrT="[Text]" custT="1"/>
      <dgm:spPr>
        <a:ln>
          <a:solidFill>
            <a:schemeClr val="bg2">
              <a:lumMod val="60000"/>
              <a:lumOff val="40000"/>
            </a:schemeClr>
          </a:solidFill>
        </a:ln>
      </dgm:spPr>
      <dgm:t>
        <a:bodyPr/>
        <a:lstStyle/>
        <a:p>
          <a:r>
            <a:rPr lang="de-DE" sz="1400" dirty="0" smtClean="0"/>
            <a:t>Allfällige Datenänderungen werden von Behörde geprüft und ggf. durchgeführt</a:t>
          </a:r>
          <a:endParaRPr lang="de-DE" sz="1400" dirty="0"/>
        </a:p>
      </dgm:t>
    </dgm:pt>
    <dgm:pt modelId="{E38AA9A7-5147-458D-A7A7-F58F065537EC}" type="parTrans" cxnId="{293CB768-9202-40A2-A120-F8DB30B215A4}">
      <dgm:prSet/>
      <dgm:spPr/>
      <dgm:t>
        <a:bodyPr/>
        <a:lstStyle/>
        <a:p>
          <a:endParaRPr lang="de-DE"/>
        </a:p>
      </dgm:t>
    </dgm:pt>
    <dgm:pt modelId="{F85B5CC0-B5D0-401C-AD30-14F28DF3A292}" type="sibTrans" cxnId="{293CB768-9202-40A2-A120-F8DB30B215A4}">
      <dgm:prSet/>
      <dgm:spPr/>
      <dgm:t>
        <a:bodyPr/>
        <a:lstStyle/>
        <a:p>
          <a:endParaRPr lang="de-DE"/>
        </a:p>
      </dgm:t>
    </dgm:pt>
    <dgm:pt modelId="{32F0D47B-4490-4DEE-8B25-4C065D1BC9B4}">
      <dgm:prSet phldrT="[Text]" custT="1"/>
      <dgm:spPr>
        <a:solidFill>
          <a:srgbClr val="FFC000"/>
        </a:solidFill>
        <a:ln>
          <a:solidFill>
            <a:srgbClr val="FFC000"/>
          </a:solidFill>
        </a:ln>
      </dgm:spPr>
      <dgm:t>
        <a:bodyPr/>
        <a:lstStyle/>
        <a:p>
          <a:r>
            <a:rPr lang="de-DE" sz="1200" b="1" dirty="0" smtClean="0">
              <a:solidFill>
                <a:schemeClr val="tx1">
                  <a:lumMod val="65000"/>
                  <a:lumOff val="35000"/>
                </a:schemeClr>
              </a:solidFill>
            </a:rPr>
            <a:t>Berufs-ausweis</a:t>
          </a:r>
          <a:endParaRPr lang="de-DE" sz="1200" b="1" dirty="0">
            <a:solidFill>
              <a:schemeClr val="tx1">
                <a:lumMod val="65000"/>
                <a:lumOff val="35000"/>
              </a:schemeClr>
            </a:solidFill>
          </a:endParaRPr>
        </a:p>
      </dgm:t>
    </dgm:pt>
    <dgm:pt modelId="{F13E4824-90C1-41AC-8EE9-1D5C5A229509}" type="parTrans" cxnId="{B51AE9FA-CB82-42B7-BF03-F8823368D174}">
      <dgm:prSet/>
      <dgm:spPr/>
      <dgm:t>
        <a:bodyPr/>
        <a:lstStyle/>
        <a:p>
          <a:endParaRPr lang="de-DE"/>
        </a:p>
      </dgm:t>
    </dgm:pt>
    <dgm:pt modelId="{6F58C5E2-FCBD-4979-A102-293BD5C6C53E}" type="sibTrans" cxnId="{B51AE9FA-CB82-42B7-BF03-F8823368D174}">
      <dgm:prSet/>
      <dgm:spPr/>
      <dgm:t>
        <a:bodyPr/>
        <a:lstStyle/>
        <a:p>
          <a:endParaRPr lang="de-DE"/>
        </a:p>
      </dgm:t>
    </dgm:pt>
    <dgm:pt modelId="{59C05DFC-1901-4BB4-BD91-9BF857CA555F}">
      <dgm:prSet phldrT="[Text]" custT="1"/>
      <dgm:spPr>
        <a:ln>
          <a:solidFill>
            <a:srgbClr val="FFC000"/>
          </a:solidFill>
        </a:ln>
      </dgm:spPr>
      <dgm:t>
        <a:bodyPr/>
        <a:lstStyle/>
        <a:p>
          <a:endParaRPr lang="de-DE" sz="1400" dirty="0"/>
        </a:p>
      </dgm:t>
    </dgm:pt>
    <dgm:pt modelId="{FFE5FCBC-3E62-48D8-9291-E9B92B0F47FE}" type="parTrans" cxnId="{2AAD7876-2B44-439E-8EFF-FCD3A3E39234}">
      <dgm:prSet/>
      <dgm:spPr/>
      <dgm:t>
        <a:bodyPr/>
        <a:lstStyle/>
        <a:p>
          <a:endParaRPr lang="de-DE"/>
        </a:p>
      </dgm:t>
    </dgm:pt>
    <dgm:pt modelId="{B292FF18-0AAD-44CC-96D0-0FCF57DF61A3}" type="sibTrans" cxnId="{2AAD7876-2B44-439E-8EFF-FCD3A3E39234}">
      <dgm:prSet/>
      <dgm:spPr/>
      <dgm:t>
        <a:bodyPr/>
        <a:lstStyle/>
        <a:p>
          <a:endParaRPr lang="de-DE"/>
        </a:p>
      </dgm:t>
    </dgm:pt>
    <dgm:pt modelId="{E196E11A-0EAC-4761-9330-EE987CD31ABB}">
      <dgm:prSet custT="1"/>
      <dgm:spPr>
        <a:ln>
          <a:solidFill>
            <a:schemeClr val="accent1">
              <a:lumMod val="90000"/>
            </a:schemeClr>
          </a:solidFill>
        </a:ln>
      </dgm:spPr>
      <dgm:t>
        <a:bodyPr/>
        <a:lstStyle/>
        <a:p>
          <a:r>
            <a:rPr lang="de-DE" sz="1400" dirty="0" smtClean="0"/>
            <a:t>Bestätigung der Richtigkeit der Daten durch Betätigung der Schaltfläche „</a:t>
          </a:r>
          <a:r>
            <a:rPr lang="de-DE" sz="1400" b="1" i="1" dirty="0" smtClean="0">
              <a:solidFill>
                <a:srgbClr val="008A79"/>
              </a:solidFill>
            </a:rPr>
            <a:t>SENDEN“</a:t>
          </a:r>
          <a:endParaRPr lang="de-DE" sz="1400" b="1" i="1" dirty="0">
            <a:solidFill>
              <a:srgbClr val="008A79"/>
            </a:solidFill>
          </a:endParaRPr>
        </a:p>
      </dgm:t>
    </dgm:pt>
    <dgm:pt modelId="{AA9C2A4A-78F0-4DF9-8F15-D4620B5038A7}" type="parTrans" cxnId="{149EC92F-9F5C-412D-8CDA-96C629B4000E}">
      <dgm:prSet/>
      <dgm:spPr/>
      <dgm:t>
        <a:bodyPr/>
        <a:lstStyle/>
        <a:p>
          <a:endParaRPr lang="de-DE"/>
        </a:p>
      </dgm:t>
    </dgm:pt>
    <dgm:pt modelId="{1C854690-4E97-436E-8056-08D6818B5429}" type="sibTrans" cxnId="{149EC92F-9F5C-412D-8CDA-96C629B4000E}">
      <dgm:prSet/>
      <dgm:spPr/>
      <dgm:t>
        <a:bodyPr/>
        <a:lstStyle/>
        <a:p>
          <a:endParaRPr lang="de-DE"/>
        </a:p>
      </dgm:t>
    </dgm:pt>
    <dgm:pt modelId="{77DF1A56-0F7D-46B1-890E-BDAB4AC9FC37}">
      <dgm:prSet phldrT="[Text]" custT="1"/>
      <dgm:spPr>
        <a:ln>
          <a:solidFill>
            <a:srgbClr val="FFC000"/>
          </a:solidFill>
        </a:ln>
      </dgm:spPr>
      <dgm:t>
        <a:bodyPr/>
        <a:lstStyle/>
        <a:p>
          <a:endParaRPr lang="de-DE" sz="1400" dirty="0"/>
        </a:p>
      </dgm:t>
    </dgm:pt>
    <dgm:pt modelId="{8F066CEA-1DA8-4368-B897-E07A4A4AF465}" type="parTrans" cxnId="{984713CC-0A82-40AD-90DE-CB84DE73FBFE}">
      <dgm:prSet/>
      <dgm:spPr/>
      <dgm:t>
        <a:bodyPr/>
        <a:lstStyle/>
        <a:p>
          <a:endParaRPr lang="de-DE"/>
        </a:p>
      </dgm:t>
    </dgm:pt>
    <dgm:pt modelId="{74DF5003-517C-4156-8D13-243C17BEECB5}" type="sibTrans" cxnId="{984713CC-0A82-40AD-90DE-CB84DE73FBFE}">
      <dgm:prSet/>
      <dgm:spPr/>
      <dgm:t>
        <a:bodyPr/>
        <a:lstStyle/>
        <a:p>
          <a:endParaRPr lang="de-DE"/>
        </a:p>
      </dgm:t>
    </dgm:pt>
    <dgm:pt modelId="{3A21C4C9-AE06-4977-994B-A2A508A2C0A5}">
      <dgm:prSet phldrT="[Text]" custT="1"/>
      <dgm:spPr>
        <a:ln>
          <a:solidFill>
            <a:srgbClr val="FFC000"/>
          </a:solidFill>
        </a:ln>
      </dgm:spPr>
      <dgm:t>
        <a:bodyPr/>
        <a:lstStyle/>
        <a:p>
          <a:r>
            <a:rPr lang="de-DE" sz="1400" dirty="0" smtClean="0"/>
            <a:t>Ausstellung des neuen Berufsausweises </a:t>
          </a:r>
          <a:endParaRPr lang="de-DE" sz="1400" dirty="0"/>
        </a:p>
      </dgm:t>
    </dgm:pt>
    <dgm:pt modelId="{7D12A096-C102-48D8-B97D-994DFE419A91}" type="parTrans" cxnId="{E0A6C73E-AA7B-4BBA-B82D-43FB44A7F52A}">
      <dgm:prSet/>
      <dgm:spPr/>
      <dgm:t>
        <a:bodyPr/>
        <a:lstStyle/>
        <a:p>
          <a:endParaRPr lang="de-DE"/>
        </a:p>
      </dgm:t>
    </dgm:pt>
    <dgm:pt modelId="{3D3B8D15-C156-45B9-B304-7DD4BC13FDE3}" type="sibTrans" cxnId="{E0A6C73E-AA7B-4BBA-B82D-43FB44A7F52A}">
      <dgm:prSet/>
      <dgm:spPr/>
      <dgm:t>
        <a:bodyPr/>
        <a:lstStyle/>
        <a:p>
          <a:endParaRPr lang="de-DE"/>
        </a:p>
      </dgm:t>
    </dgm:pt>
    <dgm:pt modelId="{AAF38FBB-7B83-4030-8ACD-7DF632399529}">
      <dgm:prSet phldrT="[Text]" custT="1"/>
      <dgm:spPr>
        <a:solidFill>
          <a:schemeClr val="bg2">
            <a:lumMod val="60000"/>
            <a:lumOff val="40000"/>
          </a:schemeClr>
        </a:solidFill>
        <a:ln>
          <a:solidFill>
            <a:schemeClr val="bg2">
              <a:lumMod val="60000"/>
              <a:lumOff val="40000"/>
            </a:schemeClr>
          </a:solidFill>
        </a:ln>
      </dgm:spPr>
      <dgm:t>
        <a:bodyPr/>
        <a:lstStyle/>
        <a:p>
          <a:r>
            <a:rPr lang="de-DE" sz="1200" b="1" dirty="0" smtClean="0"/>
            <a:t>Daten-Änderung</a:t>
          </a:r>
          <a:endParaRPr lang="de-DE" sz="1200" b="1" dirty="0"/>
        </a:p>
      </dgm:t>
    </dgm:pt>
    <dgm:pt modelId="{D877E20A-1387-4E1D-8941-9A02CCDEC104}" type="parTrans" cxnId="{2D15AFD4-9BAD-4A0A-8CB7-4E1CA7DF9D60}">
      <dgm:prSet/>
      <dgm:spPr/>
      <dgm:t>
        <a:bodyPr/>
        <a:lstStyle/>
        <a:p>
          <a:endParaRPr lang="de-DE"/>
        </a:p>
      </dgm:t>
    </dgm:pt>
    <dgm:pt modelId="{53A663BE-1B8D-49C4-8F61-9DA2B5B46D00}" type="sibTrans" cxnId="{2D15AFD4-9BAD-4A0A-8CB7-4E1CA7DF9D60}">
      <dgm:prSet/>
      <dgm:spPr/>
      <dgm:t>
        <a:bodyPr/>
        <a:lstStyle/>
        <a:p>
          <a:endParaRPr lang="de-DE"/>
        </a:p>
      </dgm:t>
    </dgm:pt>
    <dgm:pt modelId="{0CD1D276-AD72-4C67-B2EC-F6A8679C4107}">
      <dgm:prSet custT="1"/>
      <dgm:spPr/>
      <dgm:t>
        <a:bodyPr/>
        <a:lstStyle/>
        <a:p>
          <a:r>
            <a:rPr lang="de-DE" sz="1400" dirty="0" smtClean="0"/>
            <a:t>Das neue Gültigkeitsdatum ist sofort im Register aufrufbar</a:t>
          </a:r>
          <a:endParaRPr lang="de-DE" sz="1400" dirty="0"/>
        </a:p>
      </dgm:t>
    </dgm:pt>
    <dgm:pt modelId="{2FC86B59-01E3-4C2B-AC48-115B42197F50}" type="parTrans" cxnId="{9740A6AC-8A1D-4435-B3F1-974E486DDA0D}">
      <dgm:prSet/>
      <dgm:spPr/>
      <dgm:t>
        <a:bodyPr/>
        <a:lstStyle/>
        <a:p>
          <a:endParaRPr lang="de-DE"/>
        </a:p>
      </dgm:t>
    </dgm:pt>
    <dgm:pt modelId="{002D547E-58BB-4E67-9ADF-181F0FA0E55B}" type="sibTrans" cxnId="{9740A6AC-8A1D-4435-B3F1-974E486DDA0D}">
      <dgm:prSet/>
      <dgm:spPr/>
      <dgm:t>
        <a:bodyPr/>
        <a:lstStyle/>
        <a:p>
          <a:endParaRPr lang="de-DE"/>
        </a:p>
      </dgm:t>
    </dgm:pt>
    <dgm:pt modelId="{22BF92D2-D566-498A-BC91-6B14DD9D132A}">
      <dgm:prSet custT="1"/>
      <dgm:spPr>
        <a:ln>
          <a:solidFill>
            <a:schemeClr val="accent1">
              <a:lumMod val="90000"/>
            </a:schemeClr>
          </a:solidFill>
        </a:ln>
      </dgm:spPr>
      <dgm:t>
        <a:bodyPr/>
        <a:lstStyle/>
        <a:p>
          <a:r>
            <a:rPr lang="de-DE" sz="1400" dirty="0" smtClean="0"/>
            <a:t>Daten werden an die Registrierungsbehörde übermittelt</a:t>
          </a:r>
          <a:endParaRPr lang="de-DE" sz="1400" dirty="0"/>
        </a:p>
      </dgm:t>
    </dgm:pt>
    <dgm:pt modelId="{96B5A293-EC8E-4CDF-8270-9186801B09E4}" type="parTrans" cxnId="{0DFC15EB-68EF-4E42-B3D5-D86FD20AD146}">
      <dgm:prSet/>
      <dgm:spPr/>
      <dgm:t>
        <a:bodyPr/>
        <a:lstStyle/>
        <a:p>
          <a:endParaRPr lang="de-DE"/>
        </a:p>
      </dgm:t>
    </dgm:pt>
    <dgm:pt modelId="{A2DE614C-4077-4BD4-A57E-F7300649ABCA}" type="sibTrans" cxnId="{0DFC15EB-68EF-4E42-B3D5-D86FD20AD146}">
      <dgm:prSet/>
      <dgm:spPr/>
      <dgm:t>
        <a:bodyPr/>
        <a:lstStyle/>
        <a:p>
          <a:endParaRPr lang="de-DE"/>
        </a:p>
      </dgm:t>
    </dgm:pt>
    <dgm:pt modelId="{89FDAB05-C187-4218-BE46-123A8B563846}">
      <dgm:prSet custT="1"/>
      <dgm:spPr/>
      <dgm:t>
        <a:bodyPr/>
        <a:lstStyle/>
        <a:p>
          <a:r>
            <a:rPr lang="de-AT" sz="1400" dirty="0" smtClean="0"/>
            <a:t>Bestätigung der Verlängerung und Information über beantragte Datenänderungen kann ausgedruckt werden</a:t>
          </a:r>
          <a:endParaRPr lang="de-DE" sz="1400" dirty="0"/>
        </a:p>
      </dgm:t>
    </dgm:pt>
    <dgm:pt modelId="{419F9FC5-5460-454E-9EE4-DA703E1A20E7}" type="parTrans" cxnId="{9DCF1FB5-FB66-4F3F-90B4-368188C6F269}">
      <dgm:prSet/>
      <dgm:spPr/>
      <dgm:t>
        <a:bodyPr/>
        <a:lstStyle/>
        <a:p>
          <a:endParaRPr lang="de-DE"/>
        </a:p>
      </dgm:t>
    </dgm:pt>
    <dgm:pt modelId="{F62BB93F-03A9-460F-ADBF-A418D01B7FB6}" type="sibTrans" cxnId="{9DCF1FB5-FB66-4F3F-90B4-368188C6F269}">
      <dgm:prSet/>
      <dgm:spPr/>
      <dgm:t>
        <a:bodyPr/>
        <a:lstStyle/>
        <a:p>
          <a:endParaRPr lang="de-DE"/>
        </a:p>
      </dgm:t>
    </dgm:pt>
    <dgm:pt modelId="{28BE1B6C-19D6-47C2-B831-8AF6BA6807EB}" type="pres">
      <dgm:prSet presAssocID="{0F9FE04E-1DC0-4031-B60A-ACF38043B4A9}" presName="linearFlow" presStyleCnt="0">
        <dgm:presLayoutVars>
          <dgm:dir/>
          <dgm:animLvl val="lvl"/>
          <dgm:resizeHandles val="exact"/>
        </dgm:presLayoutVars>
      </dgm:prSet>
      <dgm:spPr/>
      <dgm:t>
        <a:bodyPr/>
        <a:lstStyle/>
        <a:p>
          <a:endParaRPr lang="de-DE"/>
        </a:p>
      </dgm:t>
    </dgm:pt>
    <dgm:pt modelId="{48AC9947-D44C-4880-BBF8-58F929432BF9}" type="pres">
      <dgm:prSet presAssocID="{64808624-58AD-45F4-8402-0B5A186F4C80}" presName="composite" presStyleCnt="0"/>
      <dgm:spPr/>
    </dgm:pt>
    <dgm:pt modelId="{D91DA450-8F4D-405F-8D66-AA11C497EE97}" type="pres">
      <dgm:prSet presAssocID="{64808624-58AD-45F4-8402-0B5A186F4C80}" presName="parentText" presStyleLbl="alignNode1" presStyleIdx="0" presStyleCnt="4">
        <dgm:presLayoutVars>
          <dgm:chMax val="1"/>
          <dgm:bulletEnabled val="1"/>
        </dgm:presLayoutVars>
      </dgm:prSet>
      <dgm:spPr/>
      <dgm:t>
        <a:bodyPr/>
        <a:lstStyle/>
        <a:p>
          <a:endParaRPr lang="de-DE"/>
        </a:p>
      </dgm:t>
    </dgm:pt>
    <dgm:pt modelId="{D4A8CE36-51A0-4362-AE9C-F5D41A6624B7}" type="pres">
      <dgm:prSet presAssocID="{64808624-58AD-45F4-8402-0B5A186F4C80}" presName="descendantText" presStyleLbl="alignAcc1" presStyleIdx="0" presStyleCnt="4">
        <dgm:presLayoutVars>
          <dgm:bulletEnabled val="1"/>
        </dgm:presLayoutVars>
      </dgm:prSet>
      <dgm:spPr/>
      <dgm:t>
        <a:bodyPr/>
        <a:lstStyle/>
        <a:p>
          <a:endParaRPr lang="de-DE"/>
        </a:p>
      </dgm:t>
    </dgm:pt>
    <dgm:pt modelId="{BA54C3AC-E637-4F94-BD91-93A00DEF7CFF}" type="pres">
      <dgm:prSet presAssocID="{F58256AE-C1F1-4910-AF7C-BF645B7FFEB1}" presName="sp" presStyleCnt="0"/>
      <dgm:spPr/>
    </dgm:pt>
    <dgm:pt modelId="{244B95CB-C964-4C85-A708-1949E96BD987}" type="pres">
      <dgm:prSet presAssocID="{40A57C1A-B2D6-4604-9CA9-EB5EF18138C6}" presName="composite" presStyleCnt="0"/>
      <dgm:spPr/>
    </dgm:pt>
    <dgm:pt modelId="{FE713B90-7723-414F-9151-3553609F9A02}" type="pres">
      <dgm:prSet presAssocID="{40A57C1A-B2D6-4604-9CA9-EB5EF18138C6}" presName="parentText" presStyleLbl="alignNode1" presStyleIdx="1" presStyleCnt="4" custLinFactNeighborY="1783">
        <dgm:presLayoutVars>
          <dgm:chMax val="1"/>
          <dgm:bulletEnabled val="1"/>
        </dgm:presLayoutVars>
      </dgm:prSet>
      <dgm:spPr/>
      <dgm:t>
        <a:bodyPr/>
        <a:lstStyle/>
        <a:p>
          <a:endParaRPr lang="de-DE"/>
        </a:p>
      </dgm:t>
    </dgm:pt>
    <dgm:pt modelId="{FE8AC3AB-D748-44A2-AC03-EF8D107BBA83}" type="pres">
      <dgm:prSet presAssocID="{40A57C1A-B2D6-4604-9CA9-EB5EF18138C6}" presName="descendantText" presStyleLbl="alignAcc1" presStyleIdx="1" presStyleCnt="4" custLinFactNeighborX="0" custLinFactNeighborY="0">
        <dgm:presLayoutVars>
          <dgm:bulletEnabled val="1"/>
        </dgm:presLayoutVars>
      </dgm:prSet>
      <dgm:spPr/>
      <dgm:t>
        <a:bodyPr/>
        <a:lstStyle/>
        <a:p>
          <a:endParaRPr lang="de-DE"/>
        </a:p>
      </dgm:t>
    </dgm:pt>
    <dgm:pt modelId="{110DE89A-2387-4949-A339-B0E762A7E3AE}" type="pres">
      <dgm:prSet presAssocID="{41A29C42-9169-4E3C-B839-A414DE2ADB19}" presName="sp" presStyleCnt="0"/>
      <dgm:spPr/>
    </dgm:pt>
    <dgm:pt modelId="{BD1530A8-1B92-4A6F-8550-3107F619B65B}" type="pres">
      <dgm:prSet presAssocID="{AAF38FBB-7B83-4030-8ACD-7DF632399529}" presName="composite" presStyleCnt="0"/>
      <dgm:spPr/>
    </dgm:pt>
    <dgm:pt modelId="{D1180998-A868-4062-92F0-6C5A5E80F791}" type="pres">
      <dgm:prSet presAssocID="{AAF38FBB-7B83-4030-8ACD-7DF632399529}" presName="parentText" presStyleLbl="alignNode1" presStyleIdx="2" presStyleCnt="4">
        <dgm:presLayoutVars>
          <dgm:chMax val="1"/>
          <dgm:bulletEnabled val="1"/>
        </dgm:presLayoutVars>
      </dgm:prSet>
      <dgm:spPr/>
      <dgm:t>
        <a:bodyPr/>
        <a:lstStyle/>
        <a:p>
          <a:endParaRPr lang="de-DE"/>
        </a:p>
      </dgm:t>
    </dgm:pt>
    <dgm:pt modelId="{A2A32C57-78F3-4EC9-9689-041D08489F7C}" type="pres">
      <dgm:prSet presAssocID="{AAF38FBB-7B83-4030-8ACD-7DF632399529}" presName="descendantText" presStyleLbl="alignAcc1" presStyleIdx="2" presStyleCnt="4">
        <dgm:presLayoutVars>
          <dgm:bulletEnabled val="1"/>
        </dgm:presLayoutVars>
      </dgm:prSet>
      <dgm:spPr/>
      <dgm:t>
        <a:bodyPr/>
        <a:lstStyle/>
        <a:p>
          <a:endParaRPr lang="de-DE"/>
        </a:p>
      </dgm:t>
    </dgm:pt>
    <dgm:pt modelId="{4A6F0018-C713-4FCA-B19C-1A0D61D5AC8C}" type="pres">
      <dgm:prSet presAssocID="{53A663BE-1B8D-49C4-8F61-9DA2B5B46D00}" presName="sp" presStyleCnt="0"/>
      <dgm:spPr/>
    </dgm:pt>
    <dgm:pt modelId="{52570AD6-77D4-4181-B320-D078FE73B44B}" type="pres">
      <dgm:prSet presAssocID="{32F0D47B-4490-4DEE-8B25-4C065D1BC9B4}" presName="composite" presStyleCnt="0"/>
      <dgm:spPr/>
    </dgm:pt>
    <dgm:pt modelId="{7B14EDE8-41BE-43E6-BA1A-826F636F9CB9}" type="pres">
      <dgm:prSet presAssocID="{32F0D47B-4490-4DEE-8B25-4C065D1BC9B4}" presName="parentText" presStyleLbl="alignNode1" presStyleIdx="3" presStyleCnt="4">
        <dgm:presLayoutVars>
          <dgm:chMax val="1"/>
          <dgm:bulletEnabled val="1"/>
        </dgm:presLayoutVars>
      </dgm:prSet>
      <dgm:spPr/>
      <dgm:t>
        <a:bodyPr/>
        <a:lstStyle/>
        <a:p>
          <a:endParaRPr lang="de-DE"/>
        </a:p>
      </dgm:t>
    </dgm:pt>
    <dgm:pt modelId="{84C47A5A-9DC4-4325-B029-952CB41C2FD8}" type="pres">
      <dgm:prSet presAssocID="{32F0D47B-4490-4DEE-8B25-4C065D1BC9B4}" presName="descendantText" presStyleLbl="alignAcc1" presStyleIdx="3" presStyleCnt="4">
        <dgm:presLayoutVars>
          <dgm:bulletEnabled val="1"/>
        </dgm:presLayoutVars>
      </dgm:prSet>
      <dgm:spPr/>
      <dgm:t>
        <a:bodyPr/>
        <a:lstStyle/>
        <a:p>
          <a:endParaRPr lang="de-DE"/>
        </a:p>
      </dgm:t>
    </dgm:pt>
  </dgm:ptLst>
  <dgm:cxnLst>
    <dgm:cxn modelId="{65870974-F133-4AE8-A3F5-2ED96D442F53}" type="presOf" srcId="{40A57C1A-B2D6-4604-9CA9-EB5EF18138C6}" destId="{FE713B90-7723-414F-9151-3553609F9A02}" srcOrd="0" destOrd="0" presId="urn:microsoft.com/office/officeart/2005/8/layout/chevron2"/>
    <dgm:cxn modelId="{9A9EE446-ADB7-4EF0-8DC2-53D7A2B967D0}" srcId="{64808624-58AD-45F4-8402-0B5A186F4C80}" destId="{6E34438C-CFE4-42B7-B080-1C51AC0C6507}" srcOrd="0" destOrd="0" parTransId="{D43C742D-E806-46E4-9461-B562F767E233}" sibTransId="{B23620FD-043A-4DEE-98CE-9ED24E45F797}"/>
    <dgm:cxn modelId="{9740A6AC-8A1D-4435-B3F1-974E486DDA0D}" srcId="{40A57C1A-B2D6-4604-9CA9-EB5EF18138C6}" destId="{0CD1D276-AD72-4C67-B2EC-F6A8679C4107}" srcOrd="0" destOrd="0" parTransId="{2FC86B59-01E3-4C2B-AC48-115B42197F50}" sibTransId="{002D547E-58BB-4E67-9ADF-181F0FA0E55B}"/>
    <dgm:cxn modelId="{984713CC-0A82-40AD-90DE-CB84DE73FBFE}" srcId="{32F0D47B-4490-4DEE-8B25-4C065D1BC9B4}" destId="{77DF1A56-0F7D-46B1-890E-BDAB4AC9FC37}" srcOrd="2" destOrd="0" parTransId="{8F066CEA-1DA8-4368-B897-E07A4A4AF465}" sibTransId="{74DF5003-517C-4156-8D13-243C17BEECB5}"/>
    <dgm:cxn modelId="{E57A8296-5A13-4561-AD01-54036E83E95B}" type="presOf" srcId="{64808624-58AD-45F4-8402-0B5A186F4C80}" destId="{D91DA450-8F4D-405F-8D66-AA11C497EE97}" srcOrd="0" destOrd="0" presId="urn:microsoft.com/office/officeart/2005/8/layout/chevron2"/>
    <dgm:cxn modelId="{9A525004-D420-43EB-A2EE-692C9EC3EC23}" type="presOf" srcId="{89FDAB05-C187-4218-BE46-123A8B563846}" destId="{FE8AC3AB-D748-44A2-AC03-EF8D107BBA83}" srcOrd="0" destOrd="1" presId="urn:microsoft.com/office/officeart/2005/8/layout/chevron2"/>
    <dgm:cxn modelId="{D0D75F15-06D8-4072-A061-337A140E528F}" srcId="{0F9FE04E-1DC0-4031-B60A-ACF38043B4A9}" destId="{40A57C1A-B2D6-4604-9CA9-EB5EF18138C6}" srcOrd="1" destOrd="0" parTransId="{9CB437D0-A8E5-4991-8D69-6527880BEE49}" sibTransId="{41A29C42-9169-4E3C-B839-A414DE2ADB19}"/>
    <dgm:cxn modelId="{B1B1EB21-8AB4-4F0E-86BA-C823AF3D04DB}" type="presOf" srcId="{59C05DFC-1901-4BB4-BD91-9BF857CA555F}" destId="{84C47A5A-9DC4-4325-B029-952CB41C2FD8}" srcOrd="0" destOrd="0" presId="urn:microsoft.com/office/officeart/2005/8/layout/chevron2"/>
    <dgm:cxn modelId="{2D15AFD4-9BAD-4A0A-8CB7-4E1CA7DF9D60}" srcId="{0F9FE04E-1DC0-4031-B60A-ACF38043B4A9}" destId="{AAF38FBB-7B83-4030-8ACD-7DF632399529}" srcOrd="2" destOrd="0" parTransId="{D877E20A-1387-4E1D-8941-9A02CCDEC104}" sibTransId="{53A663BE-1B8D-49C4-8F61-9DA2B5B46D00}"/>
    <dgm:cxn modelId="{2AAD7876-2B44-439E-8EFF-FCD3A3E39234}" srcId="{32F0D47B-4490-4DEE-8B25-4C065D1BC9B4}" destId="{59C05DFC-1901-4BB4-BD91-9BF857CA555F}" srcOrd="0" destOrd="0" parTransId="{FFE5FCBC-3E62-48D8-9291-E9B92B0F47FE}" sibTransId="{B292FF18-0AAD-44CC-96D0-0FCF57DF61A3}"/>
    <dgm:cxn modelId="{0DFC15EB-68EF-4E42-B3D5-D86FD20AD146}" srcId="{64808624-58AD-45F4-8402-0B5A186F4C80}" destId="{22BF92D2-D566-498A-BC91-6B14DD9D132A}" srcOrd="2" destOrd="0" parTransId="{96B5A293-EC8E-4CDF-8270-9186801B09E4}" sibTransId="{A2DE614C-4077-4BD4-A57E-F7300649ABCA}"/>
    <dgm:cxn modelId="{6CDB7778-D20A-405E-80FE-DB06DDBF0FA7}" type="presOf" srcId="{3A21C4C9-AE06-4977-994B-A2A508A2C0A5}" destId="{84C47A5A-9DC4-4325-B029-952CB41C2FD8}" srcOrd="0" destOrd="1" presId="urn:microsoft.com/office/officeart/2005/8/layout/chevron2"/>
    <dgm:cxn modelId="{3543463F-1868-48C3-9B1D-BCDBD0A65CC8}" type="presOf" srcId="{0CD1D276-AD72-4C67-B2EC-F6A8679C4107}" destId="{FE8AC3AB-D748-44A2-AC03-EF8D107BBA83}" srcOrd="0" destOrd="0" presId="urn:microsoft.com/office/officeart/2005/8/layout/chevron2"/>
    <dgm:cxn modelId="{97942D82-BD20-465C-AAEA-55D4FFA11EC9}" type="presOf" srcId="{E196E11A-0EAC-4761-9330-EE987CD31ABB}" destId="{D4A8CE36-51A0-4362-AE9C-F5D41A6624B7}" srcOrd="0" destOrd="1" presId="urn:microsoft.com/office/officeart/2005/8/layout/chevron2"/>
    <dgm:cxn modelId="{99F41361-6395-48CF-AB09-62F403635F50}" srcId="{0F9FE04E-1DC0-4031-B60A-ACF38043B4A9}" destId="{64808624-58AD-45F4-8402-0B5A186F4C80}" srcOrd="0" destOrd="0" parTransId="{CECD0451-5238-44A5-8281-D4A21C43FBA0}" sibTransId="{F58256AE-C1F1-4910-AF7C-BF645B7FFEB1}"/>
    <dgm:cxn modelId="{835FAB5C-888E-43D4-AA8C-263C34E1E1B1}" type="presOf" srcId="{0F9FE04E-1DC0-4031-B60A-ACF38043B4A9}" destId="{28BE1B6C-19D6-47C2-B831-8AF6BA6807EB}" srcOrd="0" destOrd="0" presId="urn:microsoft.com/office/officeart/2005/8/layout/chevron2"/>
    <dgm:cxn modelId="{B51AE9FA-CB82-42B7-BF03-F8823368D174}" srcId="{0F9FE04E-1DC0-4031-B60A-ACF38043B4A9}" destId="{32F0D47B-4490-4DEE-8B25-4C065D1BC9B4}" srcOrd="3" destOrd="0" parTransId="{F13E4824-90C1-41AC-8EE9-1D5C5A229509}" sibTransId="{6F58C5E2-FCBD-4979-A102-293BD5C6C53E}"/>
    <dgm:cxn modelId="{149EC92F-9F5C-412D-8CDA-96C629B4000E}" srcId="{64808624-58AD-45F4-8402-0B5A186F4C80}" destId="{E196E11A-0EAC-4761-9330-EE987CD31ABB}" srcOrd="1" destOrd="0" parTransId="{AA9C2A4A-78F0-4DF9-8F15-D4620B5038A7}" sibTransId="{1C854690-4E97-436E-8056-08D6818B5429}"/>
    <dgm:cxn modelId="{46235264-9074-4591-9112-A0A66D5265AE}" type="presOf" srcId="{37D9059D-9E27-4D9F-9414-D7CD41D51F27}" destId="{A2A32C57-78F3-4EC9-9689-041D08489F7C}" srcOrd="0" destOrd="0" presId="urn:microsoft.com/office/officeart/2005/8/layout/chevron2"/>
    <dgm:cxn modelId="{62C34BE6-0C4F-49DA-A53C-D361EF16030D}" type="presOf" srcId="{77DF1A56-0F7D-46B1-890E-BDAB4AC9FC37}" destId="{84C47A5A-9DC4-4325-B029-952CB41C2FD8}" srcOrd="0" destOrd="2" presId="urn:microsoft.com/office/officeart/2005/8/layout/chevron2"/>
    <dgm:cxn modelId="{9DCF1FB5-FB66-4F3F-90B4-368188C6F269}" srcId="{40A57C1A-B2D6-4604-9CA9-EB5EF18138C6}" destId="{89FDAB05-C187-4218-BE46-123A8B563846}" srcOrd="1" destOrd="0" parTransId="{419F9FC5-5460-454E-9EE4-DA703E1A20E7}" sibTransId="{F62BB93F-03A9-460F-ADBF-A418D01B7FB6}"/>
    <dgm:cxn modelId="{227EFDE0-8664-4A1D-A151-BCBE2C465917}" type="presOf" srcId="{AAF38FBB-7B83-4030-8ACD-7DF632399529}" destId="{D1180998-A868-4062-92F0-6C5A5E80F791}" srcOrd="0" destOrd="0" presId="urn:microsoft.com/office/officeart/2005/8/layout/chevron2"/>
    <dgm:cxn modelId="{293CB768-9202-40A2-A120-F8DB30B215A4}" srcId="{AAF38FBB-7B83-4030-8ACD-7DF632399529}" destId="{37D9059D-9E27-4D9F-9414-D7CD41D51F27}" srcOrd="0" destOrd="0" parTransId="{E38AA9A7-5147-458D-A7A7-F58F065537EC}" sibTransId="{F85B5CC0-B5D0-401C-AD30-14F28DF3A292}"/>
    <dgm:cxn modelId="{64B15B35-FC42-4A0C-9DB8-A2173FECECDB}" type="presOf" srcId="{32F0D47B-4490-4DEE-8B25-4C065D1BC9B4}" destId="{7B14EDE8-41BE-43E6-BA1A-826F636F9CB9}" srcOrd="0" destOrd="0" presId="urn:microsoft.com/office/officeart/2005/8/layout/chevron2"/>
    <dgm:cxn modelId="{5A642CE9-915B-4EFA-B5B9-D3C8BFB935A3}" type="presOf" srcId="{6E34438C-CFE4-42B7-B080-1C51AC0C6507}" destId="{D4A8CE36-51A0-4362-AE9C-F5D41A6624B7}" srcOrd="0" destOrd="0" presId="urn:microsoft.com/office/officeart/2005/8/layout/chevron2"/>
    <dgm:cxn modelId="{E0A6C73E-AA7B-4BBA-B82D-43FB44A7F52A}" srcId="{32F0D47B-4490-4DEE-8B25-4C065D1BC9B4}" destId="{3A21C4C9-AE06-4977-994B-A2A508A2C0A5}" srcOrd="1" destOrd="0" parTransId="{7D12A096-C102-48D8-B97D-994DFE419A91}" sibTransId="{3D3B8D15-C156-45B9-B304-7DD4BC13FDE3}"/>
    <dgm:cxn modelId="{48606200-8F58-4969-85E5-E18444726F9A}" type="presOf" srcId="{22BF92D2-D566-498A-BC91-6B14DD9D132A}" destId="{D4A8CE36-51A0-4362-AE9C-F5D41A6624B7}" srcOrd="0" destOrd="2" presId="urn:microsoft.com/office/officeart/2005/8/layout/chevron2"/>
    <dgm:cxn modelId="{ABBCA7B6-0FB4-44BE-8C74-26B49E4CBA1B}" type="presParOf" srcId="{28BE1B6C-19D6-47C2-B831-8AF6BA6807EB}" destId="{48AC9947-D44C-4880-BBF8-58F929432BF9}" srcOrd="0" destOrd="0" presId="urn:microsoft.com/office/officeart/2005/8/layout/chevron2"/>
    <dgm:cxn modelId="{45F3CD42-A66D-4444-9BD2-26DE445F723A}" type="presParOf" srcId="{48AC9947-D44C-4880-BBF8-58F929432BF9}" destId="{D91DA450-8F4D-405F-8D66-AA11C497EE97}" srcOrd="0" destOrd="0" presId="urn:microsoft.com/office/officeart/2005/8/layout/chevron2"/>
    <dgm:cxn modelId="{4A25E5AF-EDA7-4E60-83CA-DC248BA06209}" type="presParOf" srcId="{48AC9947-D44C-4880-BBF8-58F929432BF9}" destId="{D4A8CE36-51A0-4362-AE9C-F5D41A6624B7}" srcOrd="1" destOrd="0" presId="urn:microsoft.com/office/officeart/2005/8/layout/chevron2"/>
    <dgm:cxn modelId="{AF39FE16-521A-4489-8779-95D733DD280A}" type="presParOf" srcId="{28BE1B6C-19D6-47C2-B831-8AF6BA6807EB}" destId="{BA54C3AC-E637-4F94-BD91-93A00DEF7CFF}" srcOrd="1" destOrd="0" presId="urn:microsoft.com/office/officeart/2005/8/layout/chevron2"/>
    <dgm:cxn modelId="{9F5634BA-F60F-4DCE-8300-618250F78EAE}" type="presParOf" srcId="{28BE1B6C-19D6-47C2-B831-8AF6BA6807EB}" destId="{244B95CB-C964-4C85-A708-1949E96BD987}" srcOrd="2" destOrd="0" presId="urn:microsoft.com/office/officeart/2005/8/layout/chevron2"/>
    <dgm:cxn modelId="{566EF0A3-7D8B-4D5F-87AD-0C49FE639119}" type="presParOf" srcId="{244B95CB-C964-4C85-A708-1949E96BD987}" destId="{FE713B90-7723-414F-9151-3553609F9A02}" srcOrd="0" destOrd="0" presId="urn:microsoft.com/office/officeart/2005/8/layout/chevron2"/>
    <dgm:cxn modelId="{0AFCE58D-57E5-4469-9EBD-9725DC4541DE}" type="presParOf" srcId="{244B95CB-C964-4C85-A708-1949E96BD987}" destId="{FE8AC3AB-D748-44A2-AC03-EF8D107BBA83}" srcOrd="1" destOrd="0" presId="urn:microsoft.com/office/officeart/2005/8/layout/chevron2"/>
    <dgm:cxn modelId="{73590640-7EBE-4C87-AC24-B5D3F9CB9CEC}" type="presParOf" srcId="{28BE1B6C-19D6-47C2-B831-8AF6BA6807EB}" destId="{110DE89A-2387-4949-A339-B0E762A7E3AE}" srcOrd="3" destOrd="0" presId="urn:microsoft.com/office/officeart/2005/8/layout/chevron2"/>
    <dgm:cxn modelId="{D152D4F9-22B0-4FB3-BF59-06A0FEE4834F}" type="presParOf" srcId="{28BE1B6C-19D6-47C2-B831-8AF6BA6807EB}" destId="{BD1530A8-1B92-4A6F-8550-3107F619B65B}" srcOrd="4" destOrd="0" presId="urn:microsoft.com/office/officeart/2005/8/layout/chevron2"/>
    <dgm:cxn modelId="{DA8F5FCB-15E1-4242-BC2F-A9F9F070207C}" type="presParOf" srcId="{BD1530A8-1B92-4A6F-8550-3107F619B65B}" destId="{D1180998-A868-4062-92F0-6C5A5E80F791}" srcOrd="0" destOrd="0" presId="urn:microsoft.com/office/officeart/2005/8/layout/chevron2"/>
    <dgm:cxn modelId="{68621130-9379-44DF-A76D-A4EB6513E794}" type="presParOf" srcId="{BD1530A8-1B92-4A6F-8550-3107F619B65B}" destId="{A2A32C57-78F3-4EC9-9689-041D08489F7C}" srcOrd="1" destOrd="0" presId="urn:microsoft.com/office/officeart/2005/8/layout/chevron2"/>
    <dgm:cxn modelId="{DBF9256E-2E6F-4803-B778-C09B0DA85ED0}" type="presParOf" srcId="{28BE1B6C-19D6-47C2-B831-8AF6BA6807EB}" destId="{4A6F0018-C713-4FCA-B19C-1A0D61D5AC8C}" srcOrd="5" destOrd="0" presId="urn:microsoft.com/office/officeart/2005/8/layout/chevron2"/>
    <dgm:cxn modelId="{A2C08544-13BC-43AB-8818-713585052EE8}" type="presParOf" srcId="{28BE1B6C-19D6-47C2-B831-8AF6BA6807EB}" destId="{52570AD6-77D4-4181-B320-D078FE73B44B}" srcOrd="6" destOrd="0" presId="urn:microsoft.com/office/officeart/2005/8/layout/chevron2"/>
    <dgm:cxn modelId="{FD97301B-5EC4-4D75-8061-FA3943FEB79E}" type="presParOf" srcId="{52570AD6-77D4-4181-B320-D078FE73B44B}" destId="{7B14EDE8-41BE-43E6-BA1A-826F636F9CB9}" srcOrd="0" destOrd="0" presId="urn:microsoft.com/office/officeart/2005/8/layout/chevron2"/>
    <dgm:cxn modelId="{067BF9E5-5EF7-4C6F-96B2-FBB06262515C}" type="presParOf" srcId="{52570AD6-77D4-4181-B320-D078FE73B44B}" destId="{84C47A5A-9DC4-4325-B029-952CB41C2FD8}"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DA450-8F4D-405F-8D66-AA11C497EE97}">
      <dsp:nvSpPr>
        <dsp:cNvPr id="0" name=""/>
        <dsp:cNvSpPr/>
      </dsp:nvSpPr>
      <dsp:spPr>
        <a:xfrm rot="5400000">
          <a:off x="-235518" y="240538"/>
          <a:ext cx="1570124" cy="1099087"/>
        </a:xfrm>
        <a:prstGeom prst="chevron">
          <a:avLst/>
        </a:prstGeom>
        <a:solidFill>
          <a:schemeClr val="accent1">
            <a:lumMod val="25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t>Infoschreiben von der Behörde</a:t>
          </a:r>
          <a:endParaRPr lang="de-DE" sz="1200" b="1" kern="1200" dirty="0"/>
        </a:p>
      </dsp:txBody>
      <dsp:txXfrm rot="-5400000">
        <a:off x="1" y="554564"/>
        <a:ext cx="1099087" cy="471037"/>
      </dsp:txXfrm>
    </dsp:sp>
    <dsp:sp modelId="{D4A8CE36-51A0-4362-AE9C-F5D41A6624B7}">
      <dsp:nvSpPr>
        <dsp:cNvPr id="0" name=""/>
        <dsp:cNvSpPr/>
      </dsp:nvSpPr>
      <dsp:spPr>
        <a:xfrm rot="5400000">
          <a:off x="3989214" y="-2847785"/>
          <a:ext cx="1021117" cy="6801371"/>
        </a:xfrm>
        <a:prstGeom prst="round2SameRect">
          <a:avLst/>
        </a:prstGeom>
        <a:solidFill>
          <a:schemeClr val="lt1">
            <a:alpha val="90000"/>
            <a:hueOff val="0"/>
            <a:satOff val="0"/>
            <a:lumOff val="0"/>
            <a:alphaOff val="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3 Monate vor Ablauf der Gültigkeit</a:t>
          </a:r>
          <a:endParaRPr lang="de-DE" sz="1400" kern="1200" dirty="0"/>
        </a:p>
        <a:p>
          <a:pPr marL="114300" lvl="1" indent="-114300" algn="l" defTabSz="622300">
            <a:lnSpc>
              <a:spcPct val="90000"/>
            </a:lnSpc>
            <a:spcBef>
              <a:spcPct val="0"/>
            </a:spcBef>
            <a:spcAft>
              <a:spcPct val="15000"/>
            </a:spcAft>
            <a:buChar char="••"/>
          </a:pPr>
          <a:r>
            <a:rPr lang="de-DE" sz="1400" kern="1200" dirty="0" smtClean="0"/>
            <a:t>Zeitfenster für die Verlängerung öffnet sich</a:t>
          </a:r>
          <a:endParaRPr lang="de-DE" sz="1400" kern="1200" dirty="0"/>
        </a:p>
      </dsp:txBody>
      <dsp:txXfrm rot="-5400000">
        <a:off x="1099088" y="92188"/>
        <a:ext cx="6751524" cy="921423"/>
      </dsp:txXfrm>
    </dsp:sp>
    <dsp:sp modelId="{FE713B90-7723-414F-9151-3553609F9A02}">
      <dsp:nvSpPr>
        <dsp:cNvPr id="0" name=""/>
        <dsp:cNvSpPr/>
      </dsp:nvSpPr>
      <dsp:spPr>
        <a:xfrm rot="5400000">
          <a:off x="-235518" y="1616511"/>
          <a:ext cx="1570124" cy="1099087"/>
        </a:xfrm>
        <a:prstGeom prst="chevron">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t>Aufruf der Landingpage</a:t>
          </a:r>
          <a:endParaRPr lang="de-DE" sz="1200" b="1" kern="1200" dirty="0"/>
        </a:p>
      </dsp:txBody>
      <dsp:txXfrm rot="-5400000">
        <a:off x="1" y="1930537"/>
        <a:ext cx="1099087" cy="471037"/>
      </dsp:txXfrm>
    </dsp:sp>
    <dsp:sp modelId="{FE8AC3AB-D748-44A2-AC03-EF8D107BBA83}">
      <dsp:nvSpPr>
        <dsp:cNvPr id="0" name=""/>
        <dsp:cNvSpPr/>
      </dsp:nvSpPr>
      <dsp:spPr>
        <a:xfrm rot="5400000">
          <a:off x="3989482" y="-1509402"/>
          <a:ext cx="1020580" cy="6801371"/>
        </a:xfrm>
        <a:prstGeom prst="round2Same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solidFill>
                <a:schemeClr val="tx1"/>
              </a:solidFill>
            </a:rPr>
            <a:t>Aufruf der Seite gbr.gv.at/</a:t>
          </a:r>
          <a:r>
            <a:rPr lang="de-DE" sz="1400" kern="1200" dirty="0" err="1" smtClean="0">
              <a:solidFill>
                <a:schemeClr val="tx1"/>
              </a:solidFill>
            </a:rPr>
            <a:t>verlaengerung</a:t>
          </a:r>
          <a:endParaRPr lang="de-DE" sz="1400" kern="1200" dirty="0">
            <a:solidFill>
              <a:schemeClr val="tx1"/>
            </a:solidFill>
          </a:endParaRPr>
        </a:p>
        <a:p>
          <a:pPr marL="114300" lvl="1" indent="-114300" algn="l" defTabSz="622300">
            <a:lnSpc>
              <a:spcPct val="90000"/>
            </a:lnSpc>
            <a:spcBef>
              <a:spcPct val="0"/>
            </a:spcBef>
            <a:spcAft>
              <a:spcPct val="15000"/>
            </a:spcAft>
            <a:buChar char="••"/>
          </a:pPr>
          <a:r>
            <a:rPr lang="de-DE" sz="1400" kern="1200" dirty="0" smtClean="0">
              <a:solidFill>
                <a:schemeClr val="tx1"/>
              </a:solidFill>
              <a:sym typeface="Wingdings" panose="05000000000000000000" pitchFamily="2" charset="2"/>
            </a:rPr>
            <a:t>Auswahl der Variante „Online-Verlängerung“</a:t>
          </a:r>
          <a:endParaRPr lang="de-DE" sz="1400" kern="1200" dirty="0">
            <a:solidFill>
              <a:schemeClr val="tx1"/>
            </a:solidFill>
          </a:endParaRPr>
        </a:p>
        <a:p>
          <a:pPr marL="114300" lvl="1" indent="-114300" algn="l" defTabSz="622300">
            <a:lnSpc>
              <a:spcPct val="90000"/>
            </a:lnSpc>
            <a:spcBef>
              <a:spcPct val="0"/>
            </a:spcBef>
            <a:spcAft>
              <a:spcPct val="15000"/>
            </a:spcAft>
            <a:buChar char="••"/>
          </a:pPr>
          <a:r>
            <a:rPr lang="de-DE" sz="1400" kern="1200" dirty="0" smtClean="0">
              <a:solidFill>
                <a:schemeClr val="tx1"/>
              </a:solidFill>
            </a:rPr>
            <a:t>Einstieg mittels Handy-Signatur bzw. ID Austria</a:t>
          </a:r>
          <a:endParaRPr lang="de-DE" sz="1400" kern="1200" dirty="0">
            <a:solidFill>
              <a:schemeClr val="tx1"/>
            </a:solidFill>
          </a:endParaRPr>
        </a:p>
      </dsp:txBody>
      <dsp:txXfrm rot="-5400000">
        <a:off x="1099087" y="1430814"/>
        <a:ext cx="6751550" cy="920938"/>
      </dsp:txXfrm>
    </dsp:sp>
    <dsp:sp modelId="{7B14EDE8-41BE-43E6-BA1A-826F636F9CB9}">
      <dsp:nvSpPr>
        <dsp:cNvPr id="0" name=""/>
        <dsp:cNvSpPr/>
      </dsp:nvSpPr>
      <dsp:spPr>
        <a:xfrm rot="5400000">
          <a:off x="-235518" y="2992485"/>
          <a:ext cx="1570124" cy="1099087"/>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solidFill>
                <a:schemeClr val="bg1"/>
              </a:solidFill>
            </a:rPr>
            <a:t>Schritt-für-Schritt im Wizard</a:t>
          </a:r>
          <a:endParaRPr lang="de-DE" sz="1200" b="1" kern="1200" dirty="0">
            <a:solidFill>
              <a:schemeClr val="bg1"/>
            </a:solidFill>
          </a:endParaRPr>
        </a:p>
      </dsp:txBody>
      <dsp:txXfrm rot="-5400000">
        <a:off x="1" y="3306511"/>
        <a:ext cx="1099087" cy="471037"/>
      </dsp:txXfrm>
    </dsp:sp>
    <dsp:sp modelId="{84C47A5A-9DC4-4325-B029-952CB41C2FD8}">
      <dsp:nvSpPr>
        <dsp:cNvPr id="0" name=""/>
        <dsp:cNvSpPr/>
      </dsp:nvSpPr>
      <dsp:spPr>
        <a:xfrm rot="5400000">
          <a:off x="3989482" y="-133428"/>
          <a:ext cx="1020580" cy="680137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Auswahl des zu verlängernden Berufs</a:t>
          </a:r>
          <a:endParaRPr lang="de-DE" sz="1400" kern="1200" dirty="0"/>
        </a:p>
        <a:p>
          <a:pPr marL="114300" lvl="1" indent="-114300" algn="l" defTabSz="622300">
            <a:lnSpc>
              <a:spcPct val="90000"/>
            </a:lnSpc>
            <a:spcBef>
              <a:spcPct val="0"/>
            </a:spcBef>
            <a:spcAft>
              <a:spcPct val="15000"/>
            </a:spcAft>
            <a:buChar char="••"/>
          </a:pPr>
          <a:r>
            <a:rPr lang="de-DE" sz="1400" kern="1200" dirty="0" smtClean="0"/>
            <a:t>Anzeige und gegebenenfalls Aktualisierung der Stammdaten</a:t>
          </a:r>
          <a:endParaRPr lang="de-DE" sz="1400" kern="1200" dirty="0"/>
        </a:p>
        <a:p>
          <a:pPr marL="114300" lvl="1" indent="-114300" algn="l" defTabSz="622300">
            <a:lnSpc>
              <a:spcPct val="90000"/>
            </a:lnSpc>
            <a:spcBef>
              <a:spcPct val="0"/>
            </a:spcBef>
            <a:spcAft>
              <a:spcPct val="15000"/>
            </a:spcAft>
            <a:buChar char="••"/>
          </a:pPr>
          <a:r>
            <a:rPr lang="de-DE" sz="1400" kern="1200" dirty="0" smtClean="0"/>
            <a:t>Anzeige und gegebenenfalls Aktualisierung der Berufsdaten</a:t>
          </a:r>
          <a:endParaRPr lang="de-DE" sz="1400" kern="1200" dirty="0"/>
        </a:p>
        <a:p>
          <a:pPr marL="114300" lvl="1" indent="-114300" algn="l" defTabSz="622300">
            <a:lnSpc>
              <a:spcPct val="90000"/>
            </a:lnSpc>
            <a:spcBef>
              <a:spcPct val="0"/>
            </a:spcBef>
            <a:spcAft>
              <a:spcPct val="15000"/>
            </a:spcAft>
            <a:buChar char="••"/>
          </a:pPr>
          <a:r>
            <a:rPr lang="de-DE" sz="1400" kern="1200" dirty="0" smtClean="0"/>
            <a:t>Ggf. Hochladen von Nachweisen (</a:t>
          </a:r>
          <a:r>
            <a:rPr lang="de-DE" sz="1400" kern="1200" dirty="0" err="1" smtClean="0"/>
            <a:t>zB</a:t>
          </a:r>
          <a:r>
            <a:rPr lang="de-DE" sz="1400" kern="1200" dirty="0" smtClean="0"/>
            <a:t> neue DGKP-Spezialisierungen, Sozialbetreuungsberufe, akademische Grade)</a:t>
          </a:r>
          <a:endParaRPr lang="de-DE" sz="1400" kern="1200" dirty="0"/>
        </a:p>
      </dsp:txBody>
      <dsp:txXfrm rot="-5400000">
        <a:off x="1099087" y="2806788"/>
        <a:ext cx="6751550" cy="92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DA450-8F4D-405F-8D66-AA11C497EE97}">
      <dsp:nvSpPr>
        <dsp:cNvPr id="0" name=""/>
        <dsp:cNvSpPr/>
      </dsp:nvSpPr>
      <dsp:spPr>
        <a:xfrm rot="5400000">
          <a:off x="-178953" y="180245"/>
          <a:ext cx="1193022" cy="835115"/>
        </a:xfrm>
        <a:prstGeom prst="chevron">
          <a:avLst/>
        </a:prstGeom>
        <a:solidFill>
          <a:schemeClr val="accent1">
            <a:lumMod val="9000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solidFill>
                <a:schemeClr val="tx1">
                  <a:lumMod val="50000"/>
                  <a:lumOff val="50000"/>
                </a:schemeClr>
              </a:solidFill>
            </a:rPr>
            <a:t>Senden an Behörde</a:t>
          </a:r>
          <a:endParaRPr lang="de-DE" sz="1200" b="1" kern="1200" dirty="0">
            <a:solidFill>
              <a:schemeClr val="tx1">
                <a:lumMod val="50000"/>
                <a:lumOff val="50000"/>
              </a:schemeClr>
            </a:solidFill>
          </a:endParaRPr>
        </a:p>
      </dsp:txBody>
      <dsp:txXfrm rot="-5400000">
        <a:off x="1" y="418850"/>
        <a:ext cx="835115" cy="357907"/>
      </dsp:txXfrm>
    </dsp:sp>
    <dsp:sp modelId="{D4A8CE36-51A0-4362-AE9C-F5D41A6624B7}">
      <dsp:nvSpPr>
        <dsp:cNvPr id="0" name=""/>
        <dsp:cNvSpPr/>
      </dsp:nvSpPr>
      <dsp:spPr>
        <a:xfrm rot="5400000">
          <a:off x="3938520" y="-3102112"/>
          <a:ext cx="775464" cy="6982273"/>
        </a:xfrm>
        <a:prstGeom prst="round2SameRect">
          <a:avLst/>
        </a:prstGeom>
        <a:solidFill>
          <a:schemeClr val="lt1">
            <a:alpha val="90000"/>
            <a:hueOff val="0"/>
            <a:satOff val="0"/>
            <a:lumOff val="0"/>
            <a:alphaOff val="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Anzeige der Daten-Zusammenfassung</a:t>
          </a:r>
          <a:endParaRPr lang="de-DE" sz="1400" kern="1200" dirty="0"/>
        </a:p>
        <a:p>
          <a:pPr marL="114300" lvl="1" indent="-114300" algn="l" defTabSz="622300">
            <a:lnSpc>
              <a:spcPct val="90000"/>
            </a:lnSpc>
            <a:spcBef>
              <a:spcPct val="0"/>
            </a:spcBef>
            <a:spcAft>
              <a:spcPct val="15000"/>
            </a:spcAft>
            <a:buChar char="••"/>
          </a:pPr>
          <a:r>
            <a:rPr lang="de-DE" sz="1400" kern="1200" dirty="0" smtClean="0"/>
            <a:t>Bestätigung der Richtigkeit der Daten durch Betätigung der Schaltfläche „</a:t>
          </a:r>
          <a:r>
            <a:rPr lang="de-DE" sz="1400" b="1" i="1" kern="1200" dirty="0" smtClean="0">
              <a:solidFill>
                <a:srgbClr val="008A79"/>
              </a:solidFill>
            </a:rPr>
            <a:t>SENDEN“</a:t>
          </a:r>
          <a:endParaRPr lang="de-DE" sz="1400" b="1" i="1" kern="1200" dirty="0">
            <a:solidFill>
              <a:srgbClr val="008A79"/>
            </a:solidFill>
          </a:endParaRPr>
        </a:p>
        <a:p>
          <a:pPr marL="114300" lvl="1" indent="-114300" algn="l" defTabSz="622300">
            <a:lnSpc>
              <a:spcPct val="90000"/>
            </a:lnSpc>
            <a:spcBef>
              <a:spcPct val="0"/>
            </a:spcBef>
            <a:spcAft>
              <a:spcPct val="15000"/>
            </a:spcAft>
            <a:buChar char="••"/>
          </a:pPr>
          <a:r>
            <a:rPr lang="de-DE" sz="1400" kern="1200" dirty="0" smtClean="0"/>
            <a:t>Daten werden an die Registrierungsbehörde übermittelt</a:t>
          </a:r>
          <a:endParaRPr lang="de-DE" sz="1400" kern="1200" dirty="0"/>
        </a:p>
      </dsp:txBody>
      <dsp:txXfrm rot="-5400000">
        <a:off x="835116" y="39147"/>
        <a:ext cx="6944418" cy="699754"/>
      </dsp:txXfrm>
    </dsp:sp>
    <dsp:sp modelId="{FE713B90-7723-414F-9151-3553609F9A02}">
      <dsp:nvSpPr>
        <dsp:cNvPr id="0" name=""/>
        <dsp:cNvSpPr/>
      </dsp:nvSpPr>
      <dsp:spPr>
        <a:xfrm rot="5400000">
          <a:off x="-178953" y="1247018"/>
          <a:ext cx="1193022" cy="835115"/>
        </a:xfrm>
        <a:prstGeom prst="chevron">
          <a:avLst/>
        </a:prstGeom>
        <a:solidFill>
          <a:schemeClr val="bg2">
            <a:lumMod val="60000"/>
            <a:lumOff val="4000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err="1" smtClean="0"/>
            <a:t>Ver-längerung</a:t>
          </a:r>
          <a:endParaRPr lang="de-DE" sz="1200" b="1" kern="1200" dirty="0"/>
        </a:p>
      </dsp:txBody>
      <dsp:txXfrm rot="-5400000">
        <a:off x="1" y="1485623"/>
        <a:ext cx="835115" cy="357907"/>
      </dsp:txXfrm>
    </dsp:sp>
    <dsp:sp modelId="{FE8AC3AB-D748-44A2-AC03-EF8D107BBA83}">
      <dsp:nvSpPr>
        <dsp:cNvPr id="0" name=""/>
        <dsp:cNvSpPr/>
      </dsp:nvSpPr>
      <dsp:spPr>
        <a:xfrm rot="5400000">
          <a:off x="3938520" y="-2056610"/>
          <a:ext cx="775464" cy="69822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Das neue Gültigkeitsdatum ist sofort im Register aufrufbar</a:t>
          </a:r>
          <a:endParaRPr lang="de-DE" sz="1400" kern="1200" dirty="0"/>
        </a:p>
        <a:p>
          <a:pPr marL="114300" lvl="1" indent="-114300" algn="l" defTabSz="622300">
            <a:lnSpc>
              <a:spcPct val="90000"/>
            </a:lnSpc>
            <a:spcBef>
              <a:spcPct val="0"/>
            </a:spcBef>
            <a:spcAft>
              <a:spcPct val="15000"/>
            </a:spcAft>
            <a:buChar char="••"/>
          </a:pPr>
          <a:r>
            <a:rPr lang="de-AT" sz="1400" kern="1200" dirty="0" smtClean="0"/>
            <a:t>Bestätigung der Verlängerung und Information über beantragte Datenänderungen kann ausgedruckt werden</a:t>
          </a:r>
          <a:endParaRPr lang="de-DE" sz="1400" kern="1200" dirty="0"/>
        </a:p>
      </dsp:txBody>
      <dsp:txXfrm rot="-5400000">
        <a:off x="835116" y="1084649"/>
        <a:ext cx="6944418" cy="699754"/>
      </dsp:txXfrm>
    </dsp:sp>
    <dsp:sp modelId="{D1180998-A868-4062-92F0-6C5A5E80F791}">
      <dsp:nvSpPr>
        <dsp:cNvPr id="0" name=""/>
        <dsp:cNvSpPr/>
      </dsp:nvSpPr>
      <dsp:spPr>
        <a:xfrm rot="5400000">
          <a:off x="-178953" y="2271248"/>
          <a:ext cx="1193022" cy="835115"/>
        </a:xfrm>
        <a:prstGeom prst="chevron">
          <a:avLst/>
        </a:prstGeom>
        <a:solidFill>
          <a:schemeClr val="bg2">
            <a:lumMod val="60000"/>
            <a:lumOff val="4000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t>Daten-Änderung</a:t>
          </a:r>
          <a:endParaRPr lang="de-DE" sz="1200" b="1" kern="1200" dirty="0"/>
        </a:p>
      </dsp:txBody>
      <dsp:txXfrm rot="-5400000">
        <a:off x="1" y="2509853"/>
        <a:ext cx="835115" cy="357907"/>
      </dsp:txXfrm>
    </dsp:sp>
    <dsp:sp modelId="{A2A32C57-78F3-4EC9-9689-041D08489F7C}">
      <dsp:nvSpPr>
        <dsp:cNvPr id="0" name=""/>
        <dsp:cNvSpPr/>
      </dsp:nvSpPr>
      <dsp:spPr>
        <a:xfrm rot="5400000">
          <a:off x="3938520" y="-1011109"/>
          <a:ext cx="775464" cy="6982273"/>
        </a:xfrm>
        <a:prstGeom prst="round2SameRect">
          <a:avLst/>
        </a:prstGeom>
        <a:solidFill>
          <a:schemeClr val="lt1">
            <a:alpha val="90000"/>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Allfällige Datenänderungen werden von Behörde geprüft und ggf. durchgeführt</a:t>
          </a:r>
          <a:endParaRPr lang="de-DE" sz="1400" kern="1200" dirty="0"/>
        </a:p>
      </dsp:txBody>
      <dsp:txXfrm rot="-5400000">
        <a:off x="835116" y="2130150"/>
        <a:ext cx="6944418" cy="699754"/>
      </dsp:txXfrm>
    </dsp:sp>
    <dsp:sp modelId="{7B14EDE8-41BE-43E6-BA1A-826F636F9CB9}">
      <dsp:nvSpPr>
        <dsp:cNvPr id="0" name=""/>
        <dsp:cNvSpPr/>
      </dsp:nvSpPr>
      <dsp:spPr>
        <a:xfrm rot="5400000">
          <a:off x="-178953" y="3316749"/>
          <a:ext cx="1193022" cy="835115"/>
        </a:xfrm>
        <a:prstGeom prst="chevron">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dirty="0" smtClean="0">
              <a:solidFill>
                <a:schemeClr val="tx1">
                  <a:lumMod val="65000"/>
                  <a:lumOff val="35000"/>
                </a:schemeClr>
              </a:solidFill>
            </a:rPr>
            <a:t>Berufs-ausweis</a:t>
          </a:r>
          <a:endParaRPr lang="de-DE" sz="1200" b="1" kern="1200" dirty="0">
            <a:solidFill>
              <a:schemeClr val="tx1">
                <a:lumMod val="65000"/>
                <a:lumOff val="35000"/>
              </a:schemeClr>
            </a:solidFill>
          </a:endParaRPr>
        </a:p>
      </dsp:txBody>
      <dsp:txXfrm rot="-5400000">
        <a:off x="1" y="3555354"/>
        <a:ext cx="835115" cy="357907"/>
      </dsp:txXfrm>
    </dsp:sp>
    <dsp:sp modelId="{84C47A5A-9DC4-4325-B029-952CB41C2FD8}">
      <dsp:nvSpPr>
        <dsp:cNvPr id="0" name=""/>
        <dsp:cNvSpPr/>
      </dsp:nvSpPr>
      <dsp:spPr>
        <a:xfrm rot="5400000">
          <a:off x="3938520" y="34392"/>
          <a:ext cx="775464" cy="6982273"/>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de-DE" sz="1400" kern="1200" dirty="0"/>
        </a:p>
        <a:p>
          <a:pPr marL="114300" lvl="1" indent="-114300" algn="l" defTabSz="622300">
            <a:lnSpc>
              <a:spcPct val="90000"/>
            </a:lnSpc>
            <a:spcBef>
              <a:spcPct val="0"/>
            </a:spcBef>
            <a:spcAft>
              <a:spcPct val="15000"/>
            </a:spcAft>
            <a:buChar char="••"/>
          </a:pPr>
          <a:r>
            <a:rPr lang="de-DE" sz="1400" kern="1200" dirty="0" smtClean="0"/>
            <a:t>Ausstellung des neuen Berufsausweises </a:t>
          </a:r>
          <a:endParaRPr lang="de-DE" sz="1400" kern="1200" dirty="0"/>
        </a:p>
        <a:p>
          <a:pPr marL="114300" lvl="1" indent="-114300" algn="l" defTabSz="622300">
            <a:lnSpc>
              <a:spcPct val="90000"/>
            </a:lnSpc>
            <a:spcBef>
              <a:spcPct val="0"/>
            </a:spcBef>
            <a:spcAft>
              <a:spcPct val="15000"/>
            </a:spcAft>
            <a:buChar char="••"/>
          </a:pPr>
          <a:endParaRPr lang="de-DE" sz="1400" kern="1200" dirty="0"/>
        </a:p>
      </dsp:txBody>
      <dsp:txXfrm rot="-5400000">
        <a:off x="835116" y="3175652"/>
        <a:ext cx="6944418" cy="6997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6"/>
            <a:ext cx="2945659" cy="496331"/>
          </a:xfrm>
          <a:prstGeom prst="rect">
            <a:avLst/>
          </a:prstGeom>
        </p:spPr>
        <p:txBody>
          <a:bodyPr vert="horz" wrap="square" lIns="94392" tIns="47196" rIns="94392" bIns="47196" numCol="1" anchor="t" anchorCtr="0" compatLnSpc="1">
            <a:prstTxWarp prst="textNoShape">
              <a:avLst/>
            </a:prstTxWarp>
          </a:bodyPr>
          <a:lstStyle>
            <a:lvl1pPr>
              <a:defRPr sz="1100"/>
            </a:lvl1pPr>
          </a:lstStyle>
          <a:p>
            <a:pPr>
              <a:defRPr/>
            </a:pPr>
            <a:endParaRPr lang="de-DE"/>
          </a:p>
        </p:txBody>
      </p:sp>
      <p:sp>
        <p:nvSpPr>
          <p:cNvPr id="3" name="Datumsplatzhalter 2"/>
          <p:cNvSpPr>
            <a:spLocks noGrp="1"/>
          </p:cNvSpPr>
          <p:nvPr>
            <p:ph type="dt" sz="quarter" idx="1"/>
          </p:nvPr>
        </p:nvSpPr>
        <p:spPr>
          <a:xfrm>
            <a:off x="3850447" y="6"/>
            <a:ext cx="2945659" cy="496331"/>
          </a:xfrm>
          <a:prstGeom prst="rect">
            <a:avLst/>
          </a:prstGeom>
        </p:spPr>
        <p:txBody>
          <a:bodyPr vert="horz" wrap="square" lIns="94392" tIns="47196" rIns="94392" bIns="47196" numCol="1" anchor="t" anchorCtr="0" compatLnSpc="1">
            <a:prstTxWarp prst="textNoShape">
              <a:avLst/>
            </a:prstTxWarp>
          </a:bodyPr>
          <a:lstStyle>
            <a:lvl1pPr algn="r">
              <a:defRPr sz="1100"/>
            </a:lvl1pPr>
          </a:lstStyle>
          <a:p>
            <a:pPr>
              <a:defRPr/>
            </a:pPr>
            <a:fld id="{2FA57082-B5F1-364B-B8A8-F613051F6C75}" type="datetime1">
              <a:rPr lang="de-DE"/>
              <a:pPr>
                <a:defRPr/>
              </a:pPr>
              <a:t>12.01.2023</a:t>
            </a:fld>
            <a:endParaRPr lang="de-DE"/>
          </a:p>
        </p:txBody>
      </p:sp>
      <p:sp>
        <p:nvSpPr>
          <p:cNvPr id="4" name="Fußzeilenplatzhalter 3"/>
          <p:cNvSpPr>
            <a:spLocks noGrp="1"/>
          </p:cNvSpPr>
          <p:nvPr>
            <p:ph type="ftr" sz="quarter" idx="2"/>
          </p:nvPr>
        </p:nvSpPr>
        <p:spPr>
          <a:xfrm>
            <a:off x="4" y="9428591"/>
            <a:ext cx="2945659" cy="496331"/>
          </a:xfrm>
          <a:prstGeom prst="rect">
            <a:avLst/>
          </a:prstGeom>
        </p:spPr>
        <p:txBody>
          <a:bodyPr vert="horz" wrap="square" lIns="94392" tIns="47196" rIns="94392" bIns="47196" numCol="1" anchor="b" anchorCtr="0" compatLnSpc="1">
            <a:prstTxWarp prst="textNoShape">
              <a:avLst/>
            </a:prstTxWarp>
          </a:bodyPr>
          <a:lstStyle>
            <a:lvl1pPr>
              <a:defRPr sz="1100"/>
            </a:lvl1pPr>
          </a:lstStyle>
          <a:p>
            <a:pPr>
              <a:defRPr/>
            </a:pPr>
            <a:endParaRPr lang="de-DE"/>
          </a:p>
        </p:txBody>
      </p:sp>
      <p:sp>
        <p:nvSpPr>
          <p:cNvPr id="5" name="Foliennummernplatzhalter 4"/>
          <p:cNvSpPr>
            <a:spLocks noGrp="1"/>
          </p:cNvSpPr>
          <p:nvPr>
            <p:ph type="sldNum" sz="quarter" idx="3"/>
          </p:nvPr>
        </p:nvSpPr>
        <p:spPr>
          <a:xfrm>
            <a:off x="3850447" y="9428591"/>
            <a:ext cx="2945659" cy="496331"/>
          </a:xfrm>
          <a:prstGeom prst="rect">
            <a:avLst/>
          </a:prstGeom>
        </p:spPr>
        <p:txBody>
          <a:bodyPr vert="horz" wrap="square" lIns="94392" tIns="47196" rIns="94392" bIns="47196" numCol="1" anchor="b" anchorCtr="0" compatLnSpc="1">
            <a:prstTxWarp prst="textNoShape">
              <a:avLst/>
            </a:prstTxWarp>
          </a:bodyPr>
          <a:lstStyle>
            <a:lvl1pPr algn="r">
              <a:defRPr sz="1100"/>
            </a:lvl1pPr>
          </a:lstStyle>
          <a:p>
            <a:pPr>
              <a:defRPr/>
            </a:pPr>
            <a:fld id="{8093BD14-CEDB-DF43-B152-92E9A39EC46B}" type="slidenum">
              <a:rPr lang="de-DE"/>
              <a:pPr>
                <a:defRPr/>
              </a:pPr>
              <a:t>‹Nr.›</a:t>
            </a:fld>
            <a:endParaRPr lang="de-DE"/>
          </a:p>
        </p:txBody>
      </p:sp>
    </p:spTree>
    <p:extLst>
      <p:ext uri="{BB962C8B-B14F-4D97-AF65-F5344CB8AC3E}">
        <p14:creationId xmlns:p14="http://schemas.microsoft.com/office/powerpoint/2010/main" val="3295487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6"/>
            <a:ext cx="2945659" cy="496331"/>
          </a:xfrm>
          <a:prstGeom prst="rect">
            <a:avLst/>
          </a:prstGeom>
          <a:noFill/>
          <a:ln w="9525">
            <a:noFill/>
            <a:miter lim="800000"/>
            <a:headEnd/>
            <a:tailEnd/>
          </a:ln>
          <a:effectLst/>
        </p:spPr>
        <p:txBody>
          <a:bodyPr vert="horz" wrap="square" lIns="94392" tIns="47196" rIns="94392" bIns="47196" numCol="1" anchor="t" anchorCtr="0" compatLnSpc="1">
            <a:prstTxWarp prst="textNoShape">
              <a:avLst/>
            </a:prstTxWarp>
          </a:bodyPr>
          <a:lstStyle>
            <a:lvl1pPr>
              <a:defRPr sz="1100"/>
            </a:lvl1pPr>
          </a:lstStyle>
          <a:p>
            <a:pPr>
              <a:defRPr/>
            </a:pPr>
            <a:endParaRPr lang="de-DE"/>
          </a:p>
        </p:txBody>
      </p:sp>
      <p:sp>
        <p:nvSpPr>
          <p:cNvPr id="3075" name="Rectangle 3"/>
          <p:cNvSpPr>
            <a:spLocks noGrp="1" noChangeArrowheads="1"/>
          </p:cNvSpPr>
          <p:nvPr>
            <p:ph type="dt" idx="1"/>
          </p:nvPr>
        </p:nvSpPr>
        <p:spPr bwMode="auto">
          <a:xfrm>
            <a:off x="3852020" y="6"/>
            <a:ext cx="2945659" cy="496331"/>
          </a:xfrm>
          <a:prstGeom prst="rect">
            <a:avLst/>
          </a:prstGeom>
          <a:noFill/>
          <a:ln w="9525">
            <a:noFill/>
            <a:miter lim="800000"/>
            <a:headEnd/>
            <a:tailEnd/>
          </a:ln>
          <a:effectLst/>
        </p:spPr>
        <p:txBody>
          <a:bodyPr vert="horz" wrap="square" lIns="94392" tIns="47196" rIns="94392" bIns="47196" numCol="1" anchor="t" anchorCtr="0" compatLnSpc="1">
            <a:prstTxWarp prst="textNoShape">
              <a:avLst/>
            </a:prstTxWarp>
          </a:bodyPr>
          <a:lstStyle>
            <a:lvl1pPr algn="r">
              <a:defRPr sz="1100"/>
            </a:lvl1pPr>
          </a:lstStyle>
          <a:p>
            <a:pPr>
              <a:defRPr/>
            </a:pPr>
            <a:endParaRPr lang="de-DE"/>
          </a:p>
        </p:txBody>
      </p:sp>
      <p:sp>
        <p:nvSpPr>
          <p:cNvPr id="14340" name="Rectangle 4"/>
          <p:cNvSpPr>
            <a:spLocks noGrp="1" noRot="1" noChangeAspect="1" noChangeArrowheads="1" noTextEdit="1"/>
          </p:cNvSpPr>
          <p:nvPr>
            <p:ph type="sldImg" idx="2"/>
          </p:nvPr>
        </p:nvSpPr>
        <p:spPr bwMode="auto">
          <a:xfrm>
            <a:off x="84138" y="741363"/>
            <a:ext cx="6629400" cy="372586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362" y="4715160"/>
            <a:ext cx="4984962" cy="4466986"/>
          </a:xfrm>
          <a:prstGeom prst="rect">
            <a:avLst/>
          </a:prstGeom>
          <a:noFill/>
          <a:ln w="9525">
            <a:noFill/>
            <a:miter lim="800000"/>
            <a:headEnd/>
            <a:tailEnd/>
          </a:ln>
          <a:effectLst/>
        </p:spPr>
        <p:txBody>
          <a:bodyPr vert="horz" wrap="square" lIns="94392" tIns="47196" rIns="94392" bIns="47196"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4" y="9430312"/>
            <a:ext cx="2945659" cy="496331"/>
          </a:xfrm>
          <a:prstGeom prst="rect">
            <a:avLst/>
          </a:prstGeom>
          <a:noFill/>
          <a:ln w="9525">
            <a:noFill/>
            <a:miter lim="800000"/>
            <a:headEnd/>
            <a:tailEnd/>
          </a:ln>
          <a:effectLst/>
        </p:spPr>
        <p:txBody>
          <a:bodyPr vert="horz" wrap="square" lIns="94392" tIns="47196" rIns="94392" bIns="47196" numCol="1" anchor="b" anchorCtr="0" compatLnSpc="1">
            <a:prstTxWarp prst="textNoShape">
              <a:avLst/>
            </a:prstTxWarp>
          </a:bodyPr>
          <a:lstStyle>
            <a:lvl1pPr>
              <a:defRPr sz="1100"/>
            </a:lvl1pPr>
          </a:lstStyle>
          <a:p>
            <a:pPr>
              <a:defRPr/>
            </a:pPr>
            <a:endParaRPr lang="de-DE"/>
          </a:p>
        </p:txBody>
      </p:sp>
      <p:sp>
        <p:nvSpPr>
          <p:cNvPr id="3079" name="Rectangle 7"/>
          <p:cNvSpPr>
            <a:spLocks noGrp="1" noChangeArrowheads="1"/>
          </p:cNvSpPr>
          <p:nvPr>
            <p:ph type="sldNum" sz="quarter" idx="5"/>
          </p:nvPr>
        </p:nvSpPr>
        <p:spPr bwMode="auto">
          <a:xfrm>
            <a:off x="3852020" y="9430312"/>
            <a:ext cx="2945659" cy="496331"/>
          </a:xfrm>
          <a:prstGeom prst="rect">
            <a:avLst/>
          </a:prstGeom>
          <a:noFill/>
          <a:ln w="9525">
            <a:noFill/>
            <a:miter lim="800000"/>
            <a:headEnd/>
            <a:tailEnd/>
          </a:ln>
          <a:effectLst/>
        </p:spPr>
        <p:txBody>
          <a:bodyPr vert="horz" wrap="square" lIns="94392" tIns="47196" rIns="94392" bIns="47196" numCol="1" anchor="b" anchorCtr="0" compatLnSpc="1">
            <a:prstTxWarp prst="textNoShape">
              <a:avLst/>
            </a:prstTxWarp>
          </a:bodyPr>
          <a:lstStyle>
            <a:lvl1pPr algn="r">
              <a:defRPr sz="1100"/>
            </a:lvl1pPr>
          </a:lstStyle>
          <a:p>
            <a:pPr>
              <a:defRPr/>
            </a:pPr>
            <a:fld id="{C614C76C-878A-014B-B4D9-83ACD175E37E}" type="slidenum">
              <a:rPr lang="de-DE"/>
              <a:pPr>
                <a:defRPr/>
              </a:pPr>
              <a:t>‹Nr.›</a:t>
            </a:fld>
            <a:endParaRPr lang="de-DE"/>
          </a:p>
        </p:txBody>
      </p:sp>
    </p:spTree>
    <p:extLst>
      <p:ext uri="{BB962C8B-B14F-4D97-AF65-F5344CB8AC3E}">
        <p14:creationId xmlns:p14="http://schemas.microsoft.com/office/powerpoint/2010/main" val="18363808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66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20743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25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88916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53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200" b="0" i="0" u="none" strike="noStrike" kern="1200" baseline="0" dirty="0" smtClean="0">
              <a:solidFill>
                <a:schemeClr val="tx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67503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200" b="0" i="0" u="none" strike="noStrike" kern="1200" baseline="0" dirty="0" smtClean="0">
              <a:solidFill>
                <a:schemeClr val="tx1"/>
              </a:solidFill>
              <a:latin typeface="Times" pitchFamily="-110" charset="0"/>
              <a:ea typeface="ＭＳ Ｐゴシック" charset="-128"/>
              <a:cs typeface="ＭＳ Ｐゴシック" charset="-128"/>
            </a:endParaRPr>
          </a:p>
        </p:txBody>
      </p:sp>
    </p:spTree>
    <p:extLst>
      <p:ext uri="{BB962C8B-B14F-4D97-AF65-F5344CB8AC3E}">
        <p14:creationId xmlns:p14="http://schemas.microsoft.com/office/powerpoint/2010/main" val="88087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28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03629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75552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5838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76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67286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21935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94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84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9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232429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13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16351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796330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hteck 2"/>
          <p:cNvSpPr/>
          <p:nvPr userDrawn="1"/>
        </p:nvSpPr>
        <p:spPr bwMode="auto">
          <a:xfrm>
            <a:off x="1" y="1143000"/>
            <a:ext cx="9747250" cy="4106333"/>
          </a:xfrm>
          <a:prstGeom prst="rect">
            <a:avLst/>
          </a:prstGeom>
          <a:solidFill>
            <a:srgbClr val="008A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pic>
        <p:nvPicPr>
          <p:cNvPr id="10" name="Bild 9" descr="bild_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3000"/>
            <a:ext cx="4108450" cy="4108449"/>
          </a:xfrm>
          <a:prstGeom prst="rect">
            <a:avLst/>
          </a:prstGeom>
        </p:spPr>
      </p:pic>
      <p:sp>
        <p:nvSpPr>
          <p:cNvPr id="9218" name="Rectangle 2"/>
          <p:cNvSpPr>
            <a:spLocks noGrp="1" noChangeArrowheads="1"/>
          </p:cNvSpPr>
          <p:nvPr>
            <p:ph type="ctrTitle"/>
          </p:nvPr>
        </p:nvSpPr>
        <p:spPr>
          <a:xfrm>
            <a:off x="4467225" y="1718733"/>
            <a:ext cx="4736041" cy="1117600"/>
          </a:xfrm>
        </p:spPr>
        <p:txBody>
          <a:bodyPr/>
          <a:lstStyle>
            <a:lvl1pPr>
              <a:lnSpc>
                <a:spcPct val="90000"/>
              </a:lnSpc>
              <a:defRPr sz="3600">
                <a:solidFill>
                  <a:schemeClr val="bg1"/>
                </a:solidFill>
              </a:defRPr>
            </a:lvl1pPr>
          </a:lstStyle>
          <a:p>
            <a:r>
              <a:rPr lang="de-DE" dirty="0"/>
              <a:t>Mastertitelformat bearbeiten</a:t>
            </a:r>
          </a:p>
        </p:txBody>
      </p:sp>
      <p:sp>
        <p:nvSpPr>
          <p:cNvPr id="9219" name="Rectangle 3"/>
          <p:cNvSpPr>
            <a:spLocks noGrp="1" noChangeArrowheads="1"/>
          </p:cNvSpPr>
          <p:nvPr>
            <p:ph type="subTitle" idx="1"/>
          </p:nvPr>
        </p:nvSpPr>
        <p:spPr>
          <a:xfrm>
            <a:off x="4467225" y="3221034"/>
            <a:ext cx="4736042" cy="533400"/>
          </a:xfrm>
        </p:spPr>
        <p:txBody>
          <a:bodyPr/>
          <a:lstStyle>
            <a:lvl1pPr marL="0" indent="0">
              <a:lnSpc>
                <a:spcPct val="100000"/>
              </a:lnSpc>
              <a:spcAft>
                <a:spcPts val="600"/>
              </a:spcAft>
              <a:buFontTx/>
              <a:buNone/>
              <a:defRPr sz="1600">
                <a:solidFill>
                  <a:srgbClr val="FFFFFF"/>
                </a:solidFill>
              </a:defRPr>
            </a:lvl1pPr>
          </a:lstStyle>
          <a:p>
            <a:r>
              <a:rPr lang="de-DE" dirty="0"/>
              <a:t>Master-Untertitelformat bearbeiten</a:t>
            </a:r>
          </a:p>
        </p:txBody>
      </p:sp>
      <p:pic>
        <p:nvPicPr>
          <p:cNvPr id="13" name="Bild 12" descr="logo_ak.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9669" y="249239"/>
            <a:ext cx="1103713" cy="720000"/>
          </a:xfrm>
          <a:prstGeom prst="rect">
            <a:avLst/>
          </a:prstGeom>
          <a:ln>
            <a:noFill/>
          </a:ln>
        </p:spPr>
      </p:pic>
      <p:sp>
        <p:nvSpPr>
          <p:cNvPr id="20" name="Rechteck 19"/>
          <p:cNvSpPr/>
          <p:nvPr userDrawn="1"/>
        </p:nvSpPr>
        <p:spPr bwMode="auto">
          <a:xfrm>
            <a:off x="0" y="5249333"/>
            <a:ext cx="9747249" cy="22754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sp>
        <p:nvSpPr>
          <p:cNvPr id="21" name="Rechteck 20"/>
          <p:cNvSpPr/>
          <p:nvPr userDrawn="1"/>
        </p:nvSpPr>
        <p:spPr bwMode="auto">
          <a:xfrm>
            <a:off x="1" y="5249333"/>
            <a:ext cx="4106331" cy="227542"/>
          </a:xfrm>
          <a:prstGeom prst="rect">
            <a:avLst/>
          </a:prstGeom>
          <a:solidFill>
            <a:srgbClr val="BEE1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pic>
        <p:nvPicPr>
          <p:cNvPr id="12" name="Bild 11" descr="adler.jp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800" y="264585"/>
            <a:ext cx="607484" cy="6074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5CAA7C48-290D-0F4C-B146-535C2F65050C}"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19950" y="1371600"/>
            <a:ext cx="2305050" cy="36576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1371600"/>
            <a:ext cx="6762750" cy="36576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6BF460D2-57BC-F040-AA4F-4CF04DEE46CF}"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weiß">
    <p:spTree>
      <p:nvGrpSpPr>
        <p:cNvPr id="1" name=""/>
        <p:cNvGrpSpPr/>
        <p:nvPr/>
      </p:nvGrpSpPr>
      <p:grpSpPr>
        <a:xfrm>
          <a:off x="0" y="0"/>
          <a:ext cx="0" cy="0"/>
          <a:chOff x="0" y="0"/>
          <a:chExt cx="0" cy="0"/>
        </a:xfrm>
      </p:grpSpPr>
      <p:sp>
        <p:nvSpPr>
          <p:cNvPr id="5" name="Inhaltsplatzhalter 13"/>
          <p:cNvSpPr>
            <a:spLocks noGrp="1"/>
          </p:cNvSpPr>
          <p:nvPr>
            <p:ph sz="quarter" idx="11"/>
          </p:nvPr>
        </p:nvSpPr>
        <p:spPr>
          <a:xfrm>
            <a:off x="835961" y="1836952"/>
            <a:ext cx="6232774" cy="1014124"/>
          </a:xfrm>
          <a:prstGeom prst="rect">
            <a:avLst/>
          </a:prstGeom>
          <a:solidFill>
            <a:schemeClr val="bg1"/>
          </a:solidFill>
        </p:spPr>
        <p:txBody>
          <a:bodyPr wrap="square" anchor="b" anchorCtr="0">
            <a:spAutoFit/>
          </a:bodyPr>
          <a:lstStyle>
            <a:lvl1pPr marL="0" indent="0">
              <a:spcBef>
                <a:spcPts val="0"/>
              </a:spcBef>
              <a:buFontTx/>
              <a:buNone/>
              <a:defRPr sz="2995" cap="all" baseline="0">
                <a:latin typeface="Titillium Bd" pitchFamily="50" charset="0"/>
              </a:defRPr>
            </a:lvl1pPr>
          </a:lstStyle>
          <a:p>
            <a:pPr lvl="0"/>
            <a:r>
              <a:rPr lang="de-DE"/>
              <a:t>Formatvorlagen des Textmasters bearbeiten</a:t>
            </a:r>
          </a:p>
        </p:txBody>
      </p:sp>
      <p:sp>
        <p:nvSpPr>
          <p:cNvPr id="6" name="Inhaltsplatzhalter 15"/>
          <p:cNvSpPr>
            <a:spLocks noGrp="1"/>
          </p:cNvSpPr>
          <p:nvPr>
            <p:ph sz="quarter" idx="12"/>
          </p:nvPr>
        </p:nvSpPr>
        <p:spPr>
          <a:xfrm>
            <a:off x="835964" y="2947114"/>
            <a:ext cx="5117109" cy="737381"/>
          </a:xfrm>
          <a:prstGeom prst="rect">
            <a:avLst/>
          </a:prstGeom>
          <a:solidFill>
            <a:schemeClr val="bg1"/>
          </a:solidFill>
          <a:ln>
            <a:noFill/>
          </a:ln>
        </p:spPr>
        <p:txBody>
          <a:bodyPr wrap="square">
            <a:spAutoFit/>
          </a:bodyPr>
          <a:lstStyle>
            <a:lvl1pPr marL="0" indent="0">
              <a:spcBef>
                <a:spcPts val="0"/>
              </a:spcBef>
              <a:buFontTx/>
              <a:buNone/>
              <a:defRPr sz="2096"/>
            </a:lvl1pPr>
          </a:lstStyle>
          <a:p>
            <a:pPr lvl="0"/>
            <a:r>
              <a:rPr lang="de-DE"/>
              <a:t>Formatvorlagen des Textmasters bearbeiten</a:t>
            </a:r>
          </a:p>
        </p:txBody>
      </p:sp>
    </p:spTree>
    <p:extLst>
      <p:ext uri="{BB962C8B-B14F-4D97-AF65-F5344CB8AC3E}">
        <p14:creationId xmlns:p14="http://schemas.microsoft.com/office/powerpoint/2010/main" val="250400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5" name="Inhaltsplatzhalter 13"/>
          <p:cNvSpPr>
            <a:spLocks noGrp="1"/>
          </p:cNvSpPr>
          <p:nvPr>
            <p:ph sz="quarter" idx="11"/>
          </p:nvPr>
        </p:nvSpPr>
        <p:spPr>
          <a:xfrm>
            <a:off x="835961" y="1836952"/>
            <a:ext cx="6232774" cy="1014124"/>
          </a:xfrm>
          <a:prstGeom prst="rect">
            <a:avLst/>
          </a:prstGeom>
          <a:solidFill>
            <a:schemeClr val="bg1"/>
          </a:solidFill>
        </p:spPr>
        <p:txBody>
          <a:bodyPr wrap="square" anchor="b" anchorCtr="0">
            <a:spAutoFit/>
          </a:bodyPr>
          <a:lstStyle>
            <a:lvl1pPr marL="0" indent="0">
              <a:spcBef>
                <a:spcPts val="0"/>
              </a:spcBef>
              <a:buFontTx/>
              <a:buNone/>
              <a:defRPr sz="2995" cap="all" baseline="0">
                <a:latin typeface="Titillium Bd" pitchFamily="50" charset="0"/>
              </a:defRPr>
            </a:lvl1pPr>
          </a:lstStyle>
          <a:p>
            <a:pPr lvl="0"/>
            <a:r>
              <a:rPr lang="de-DE"/>
              <a:t>Formatvorlagen des Textmasters bearbeiten</a:t>
            </a:r>
          </a:p>
        </p:txBody>
      </p:sp>
      <p:sp>
        <p:nvSpPr>
          <p:cNvPr id="6" name="Inhaltsplatzhalter 15"/>
          <p:cNvSpPr>
            <a:spLocks noGrp="1"/>
          </p:cNvSpPr>
          <p:nvPr>
            <p:ph sz="quarter" idx="12"/>
          </p:nvPr>
        </p:nvSpPr>
        <p:spPr>
          <a:xfrm>
            <a:off x="835964" y="2947114"/>
            <a:ext cx="5117109" cy="737381"/>
          </a:xfrm>
          <a:prstGeom prst="rect">
            <a:avLst/>
          </a:prstGeom>
          <a:solidFill>
            <a:schemeClr val="bg1"/>
          </a:solidFill>
          <a:ln>
            <a:noFill/>
          </a:ln>
        </p:spPr>
        <p:txBody>
          <a:bodyPr wrap="square">
            <a:spAutoFit/>
          </a:bodyPr>
          <a:lstStyle>
            <a:lvl1pPr marL="0" indent="0">
              <a:spcBef>
                <a:spcPts val="0"/>
              </a:spcBef>
              <a:buFontTx/>
              <a:buNone/>
              <a:defRPr sz="2096"/>
            </a:lvl1pPr>
          </a:lstStyle>
          <a:p>
            <a:pPr lvl="0"/>
            <a:r>
              <a:rPr lang="de-DE"/>
              <a:t>Formatvorlagen des Textmasters bearbeiten</a:t>
            </a:r>
          </a:p>
        </p:txBody>
      </p:sp>
    </p:spTree>
    <p:extLst>
      <p:ext uri="{BB962C8B-B14F-4D97-AF65-F5344CB8AC3E}">
        <p14:creationId xmlns:p14="http://schemas.microsoft.com/office/powerpoint/2010/main" val="23864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ro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746051" cy="5476201"/>
          </a:xfrm>
          <a:prstGeom prst="rect">
            <a:avLst/>
          </a:prstGeom>
        </p:spPr>
      </p:pic>
      <p:sp>
        <p:nvSpPr>
          <p:cNvPr id="6" name="Inhaltsplatzhalter 13"/>
          <p:cNvSpPr>
            <a:spLocks noGrp="1"/>
          </p:cNvSpPr>
          <p:nvPr>
            <p:ph sz="quarter" idx="11"/>
          </p:nvPr>
        </p:nvSpPr>
        <p:spPr>
          <a:xfrm>
            <a:off x="835961" y="1836952"/>
            <a:ext cx="6232774" cy="1014124"/>
          </a:xfrm>
          <a:prstGeom prst="rect">
            <a:avLst/>
          </a:prstGeom>
          <a:solidFill>
            <a:schemeClr val="bg1"/>
          </a:solidFill>
        </p:spPr>
        <p:txBody>
          <a:bodyPr wrap="square" anchor="b" anchorCtr="0">
            <a:spAutoFit/>
          </a:bodyPr>
          <a:lstStyle>
            <a:lvl1pPr marL="0" indent="0">
              <a:spcBef>
                <a:spcPts val="0"/>
              </a:spcBef>
              <a:buFontTx/>
              <a:buNone/>
              <a:defRPr sz="2995" cap="all" baseline="0">
                <a:latin typeface="Titillium Bd" pitchFamily="50" charset="0"/>
              </a:defRPr>
            </a:lvl1pPr>
          </a:lstStyle>
          <a:p>
            <a:pPr lvl="0"/>
            <a:r>
              <a:rPr lang="de-DE"/>
              <a:t>Formatvorlagen des Textmasters bearbeiten</a:t>
            </a:r>
          </a:p>
        </p:txBody>
      </p:sp>
      <p:sp>
        <p:nvSpPr>
          <p:cNvPr id="7" name="Inhaltsplatzhalter 15"/>
          <p:cNvSpPr>
            <a:spLocks noGrp="1"/>
          </p:cNvSpPr>
          <p:nvPr>
            <p:ph sz="quarter" idx="12"/>
          </p:nvPr>
        </p:nvSpPr>
        <p:spPr>
          <a:xfrm>
            <a:off x="835964" y="2947114"/>
            <a:ext cx="5117109" cy="737381"/>
          </a:xfrm>
          <a:prstGeom prst="rect">
            <a:avLst/>
          </a:prstGeom>
          <a:solidFill>
            <a:schemeClr val="bg1"/>
          </a:solidFill>
          <a:ln>
            <a:noFill/>
          </a:ln>
        </p:spPr>
        <p:txBody>
          <a:bodyPr wrap="square">
            <a:spAutoFit/>
          </a:bodyPr>
          <a:lstStyle>
            <a:lvl1pPr marL="0" indent="0">
              <a:spcBef>
                <a:spcPts val="0"/>
              </a:spcBef>
              <a:buFontTx/>
              <a:buNone/>
              <a:defRPr sz="2096"/>
            </a:lvl1pPr>
          </a:lstStyle>
          <a:p>
            <a:pPr lvl="0"/>
            <a:r>
              <a:rPr lang="de-DE"/>
              <a:t>Formatvorlagen des Textmasters bearbeiten</a:t>
            </a:r>
          </a:p>
        </p:txBody>
      </p:sp>
      <p:sp>
        <p:nvSpPr>
          <p:cNvPr id="8" name="Fußzeilenplatzhalter 3"/>
          <p:cNvSpPr txBox="1">
            <a:spLocks/>
          </p:cNvSpPr>
          <p:nvPr userDrawn="1"/>
        </p:nvSpPr>
        <p:spPr>
          <a:xfrm>
            <a:off x="486232" y="4867346"/>
            <a:ext cx="3086629" cy="291593"/>
          </a:xfrm>
          <a:prstGeom prst="rect">
            <a:avLst/>
          </a:prstGeom>
        </p:spPr>
        <p:txBody>
          <a:bodyPr anchor="ctr" anchorCtr="0"/>
          <a:lstStyle>
            <a:defPPr>
              <a:defRPr lang="de-DE"/>
            </a:defPPr>
            <a:lvl1pPr marL="0" algn="l" defTabSz="914400" rtl="0" eaLnBrk="1" latinLnBrk="0" hangingPunct="1">
              <a:defRPr sz="10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DE" sz="1273" dirty="0">
                <a:solidFill>
                  <a:prstClr val="white"/>
                </a:solidFill>
              </a:rPr>
              <a:t>noe.arbeiterkammer.at</a:t>
            </a:r>
          </a:p>
        </p:txBody>
      </p:sp>
      <p:sp>
        <p:nvSpPr>
          <p:cNvPr id="9" name="Foliennummernplatzhalter 4"/>
          <p:cNvSpPr txBox="1">
            <a:spLocks/>
          </p:cNvSpPr>
          <p:nvPr userDrawn="1"/>
        </p:nvSpPr>
        <p:spPr>
          <a:xfrm>
            <a:off x="6987275" y="4871020"/>
            <a:ext cx="2274358" cy="291593"/>
          </a:xfrm>
          <a:prstGeom prst="rect">
            <a:avLst/>
          </a:prstGeom>
        </p:spPr>
        <p:txBody>
          <a:bodyPr anchor="ctr" anchorCtr="0"/>
          <a:lstStyle>
            <a:defPPr>
              <a:defRPr lang="de-DE"/>
            </a:defPPr>
            <a:lvl1pPr marL="0" algn="l" defTabSz="914400" rtl="0" eaLnBrk="1" latinLnBrk="0" hangingPunct="1">
              <a:defRPr sz="18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A9FCCCF8-232B-455B-8354-788ACEBEC3C2}" type="slidenum">
              <a:rPr lang="de-DE" sz="1273" smtClean="0">
                <a:solidFill>
                  <a:prstClr val="white"/>
                </a:solidFill>
              </a:rPr>
              <a:pPr algn="r" fontAlgn="auto">
                <a:spcBef>
                  <a:spcPts val="0"/>
                </a:spcBef>
                <a:spcAft>
                  <a:spcPts val="0"/>
                </a:spcAft>
              </a:pPr>
              <a:t>‹Nr.›</a:t>
            </a:fld>
            <a:endParaRPr lang="de-DE" sz="1273" dirty="0">
              <a:solidFill>
                <a:prstClr val="white"/>
              </a:solidFill>
            </a:endParaRPr>
          </a:p>
        </p:txBody>
      </p:sp>
    </p:spTree>
    <p:extLst>
      <p:ext uri="{BB962C8B-B14F-4D97-AF65-F5344CB8AC3E}">
        <p14:creationId xmlns:p14="http://schemas.microsoft.com/office/powerpoint/2010/main" val="329348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Inhaltsplatzhalter 4"/>
          <p:cNvSpPr>
            <a:spLocks noGrp="1"/>
          </p:cNvSpPr>
          <p:nvPr>
            <p:ph sz="quarter" idx="14"/>
          </p:nvPr>
        </p:nvSpPr>
        <p:spPr>
          <a:xfrm>
            <a:off x="501867" y="1706800"/>
            <a:ext cx="8597194" cy="2932098"/>
          </a:xfrm>
          <a:prstGeom prst="rect">
            <a:avLst/>
          </a:prstGeom>
        </p:spPr>
        <p:txBody>
          <a:bodyPr/>
          <a:lstStyle>
            <a:lvl1pPr marL="0" indent="0">
              <a:spcBef>
                <a:spcPts val="0"/>
              </a:spcBef>
              <a:buFontTx/>
              <a:buNone/>
              <a:tabLst>
                <a:tab pos="10025619" algn="r"/>
              </a:tabLst>
              <a:defRPr sz="2096"/>
            </a:lvl1pPr>
          </a:lstStyle>
          <a:p>
            <a:pPr lvl="0"/>
            <a:r>
              <a:rPr lang="de-DE"/>
              <a:t>Formatvorlagen des Textmasters bearbeiten</a:t>
            </a:r>
          </a:p>
        </p:txBody>
      </p:sp>
      <p:sp>
        <p:nvSpPr>
          <p:cNvPr id="7" name="Titel 1"/>
          <p:cNvSpPr>
            <a:spLocks noGrp="1"/>
          </p:cNvSpPr>
          <p:nvPr>
            <p:ph type="title"/>
          </p:nvPr>
        </p:nvSpPr>
        <p:spPr>
          <a:xfrm>
            <a:off x="483720" y="1019644"/>
            <a:ext cx="8750715" cy="788782"/>
          </a:xfrm>
          <a:prstGeom prst="rect">
            <a:avLst/>
          </a:prstGeom>
          <a:noFill/>
        </p:spPr>
        <p:txBody>
          <a:bodyPr/>
          <a:lstStyle>
            <a:lvl1pPr algn="l">
              <a:defRPr sz="2695" b="0" i="0" cap="all" baseline="0">
                <a:latin typeface="Titillium Bd" pitchFamily="50" charset="0"/>
              </a:defRPr>
            </a:lvl1pPr>
          </a:lstStyle>
          <a:p>
            <a:r>
              <a:rPr lang="de-DE"/>
              <a:t>Titelmasterformat durch Klicken bearbeiten</a:t>
            </a:r>
            <a:endParaRPr lang="de-DE" dirty="0"/>
          </a:p>
        </p:txBody>
      </p:sp>
      <p:sp>
        <p:nvSpPr>
          <p:cNvPr id="9" name="Textplatzhalter 5"/>
          <p:cNvSpPr>
            <a:spLocks noGrp="1"/>
          </p:cNvSpPr>
          <p:nvPr>
            <p:ph type="body" sz="quarter" idx="13"/>
          </p:nvPr>
        </p:nvSpPr>
        <p:spPr>
          <a:xfrm>
            <a:off x="498597" y="514496"/>
            <a:ext cx="6677847" cy="242613"/>
          </a:xfrm>
          <a:prstGeom prst="rect">
            <a:avLst/>
          </a:prstGeom>
        </p:spPr>
        <p:txBody>
          <a:bodyPr/>
          <a:lstStyle>
            <a:lvl1pPr marL="0" indent="0">
              <a:buFontTx/>
              <a:buNone/>
              <a:defRPr sz="1497"/>
            </a:lvl1pPr>
            <a:lvl2pPr marL="649136" indent="0">
              <a:buFontTx/>
              <a:buNone/>
              <a:defRPr/>
            </a:lvl2pPr>
            <a:lvl3pPr marL="1298271" indent="0">
              <a:buFontTx/>
              <a:buNone/>
              <a:defRPr/>
            </a:lvl3pPr>
            <a:lvl4pPr marL="1947406" indent="0">
              <a:buFontTx/>
              <a:buNone/>
              <a:defRPr/>
            </a:lvl4pPr>
            <a:lvl5pPr marL="2596540" indent="0">
              <a:buFontTx/>
              <a:buNone/>
              <a:defRPr/>
            </a:lvl5pPr>
          </a:lstStyle>
          <a:p>
            <a:pPr lvl="0"/>
            <a:r>
              <a:rPr lang="de-DE"/>
              <a:t>Formatvorlagen des Textmasters bearbeiten</a:t>
            </a:r>
          </a:p>
        </p:txBody>
      </p:sp>
    </p:spTree>
    <p:extLst>
      <p:ext uri="{BB962C8B-B14F-4D97-AF65-F5344CB8AC3E}">
        <p14:creationId xmlns:p14="http://schemas.microsoft.com/office/powerpoint/2010/main" val="229422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_text">
    <p:spTree>
      <p:nvGrpSpPr>
        <p:cNvPr id="1" name=""/>
        <p:cNvGrpSpPr/>
        <p:nvPr/>
      </p:nvGrpSpPr>
      <p:grpSpPr>
        <a:xfrm>
          <a:off x="0" y="0"/>
          <a:ext cx="0" cy="0"/>
          <a:chOff x="0" y="0"/>
          <a:chExt cx="0" cy="0"/>
        </a:xfrm>
      </p:grpSpPr>
      <p:sp>
        <p:nvSpPr>
          <p:cNvPr id="5" name="Inhaltsplatzhalter 4"/>
          <p:cNvSpPr>
            <a:spLocks noGrp="1"/>
          </p:cNvSpPr>
          <p:nvPr>
            <p:ph sz="quarter" idx="14"/>
          </p:nvPr>
        </p:nvSpPr>
        <p:spPr>
          <a:xfrm>
            <a:off x="486157" y="1853666"/>
            <a:ext cx="8597194" cy="2300008"/>
          </a:xfrm>
          <a:prstGeom prst="rect">
            <a:avLst/>
          </a:prstGeom>
        </p:spPr>
        <p:txBody>
          <a:bodyPr/>
          <a:lstStyle>
            <a:lvl1pPr marL="0" indent="0">
              <a:spcBef>
                <a:spcPts val="0"/>
              </a:spcBef>
              <a:spcAft>
                <a:spcPts val="851"/>
              </a:spcAft>
              <a:buFontTx/>
              <a:buNone/>
              <a:tabLst>
                <a:tab pos="10311784" algn="r"/>
              </a:tabLst>
              <a:defRPr sz="2096"/>
            </a:lvl1pPr>
          </a:lstStyle>
          <a:p>
            <a:pPr lvl="0"/>
            <a:r>
              <a:rPr lang="de-DE"/>
              <a:t>Formatvorlagen des Textmasters bearbeiten</a:t>
            </a:r>
          </a:p>
        </p:txBody>
      </p:sp>
      <p:sp>
        <p:nvSpPr>
          <p:cNvPr id="6" name="Textplatzhalter 5"/>
          <p:cNvSpPr>
            <a:spLocks noGrp="1"/>
          </p:cNvSpPr>
          <p:nvPr>
            <p:ph type="body" sz="quarter" idx="13"/>
          </p:nvPr>
        </p:nvSpPr>
        <p:spPr>
          <a:xfrm>
            <a:off x="498597" y="514496"/>
            <a:ext cx="6677847" cy="242613"/>
          </a:xfrm>
          <a:prstGeom prst="rect">
            <a:avLst/>
          </a:prstGeom>
        </p:spPr>
        <p:txBody>
          <a:bodyPr/>
          <a:lstStyle>
            <a:lvl1pPr marL="0" indent="0">
              <a:buFontTx/>
              <a:buNone/>
              <a:defRPr sz="1497"/>
            </a:lvl1pPr>
            <a:lvl2pPr marL="649136" indent="0">
              <a:buFontTx/>
              <a:buNone/>
              <a:defRPr/>
            </a:lvl2pPr>
            <a:lvl3pPr marL="1298271" indent="0">
              <a:buFontTx/>
              <a:buNone/>
              <a:defRPr/>
            </a:lvl3pPr>
            <a:lvl4pPr marL="1947406" indent="0">
              <a:buFontTx/>
              <a:buNone/>
              <a:defRPr/>
            </a:lvl4pPr>
            <a:lvl5pPr marL="2596540" indent="0">
              <a:buFontTx/>
              <a:buNone/>
              <a:defRPr/>
            </a:lvl5pPr>
          </a:lstStyle>
          <a:p>
            <a:pPr lvl="0"/>
            <a:r>
              <a:rPr lang="de-DE"/>
              <a:t>Formatvorlagen des Textmasters bearbeiten</a:t>
            </a:r>
          </a:p>
        </p:txBody>
      </p:sp>
      <p:sp>
        <p:nvSpPr>
          <p:cNvPr id="7" name="Titel 1"/>
          <p:cNvSpPr>
            <a:spLocks noGrp="1"/>
          </p:cNvSpPr>
          <p:nvPr>
            <p:ph type="title"/>
          </p:nvPr>
        </p:nvSpPr>
        <p:spPr>
          <a:xfrm>
            <a:off x="483720" y="1019644"/>
            <a:ext cx="8750715" cy="788782"/>
          </a:xfrm>
          <a:prstGeom prst="rect">
            <a:avLst/>
          </a:prstGeom>
          <a:noFill/>
        </p:spPr>
        <p:txBody>
          <a:bodyPr/>
          <a:lstStyle>
            <a:lvl1pPr algn="l">
              <a:defRPr sz="2695" b="0" i="0" cap="all" baseline="0">
                <a:latin typeface="Titillium Bd" pitchFamily="50"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295336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 Einzug">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475600" y="1848861"/>
            <a:ext cx="8913089" cy="2593020"/>
          </a:xfrm>
          <a:prstGeom prst="rect">
            <a:avLst/>
          </a:prstGeom>
        </p:spPr>
        <p:txBody>
          <a:bodyPr/>
          <a:lstStyle>
            <a:lvl1pPr marL="486851" indent="-486851">
              <a:spcBef>
                <a:spcPts val="0"/>
              </a:spcBef>
              <a:spcAft>
                <a:spcPts val="1797"/>
              </a:spcAft>
              <a:buFont typeface="Titillium Bd" pitchFamily="50" charset="0"/>
              <a:buChar char="»"/>
              <a:defRPr sz="2096">
                <a:latin typeface="Titillium" pitchFamily="50" charset="0"/>
              </a:defRPr>
            </a:lvl1pPr>
            <a:lvl2pPr marL="890308" indent="-376409">
              <a:spcBef>
                <a:spcPts val="0"/>
              </a:spcBef>
              <a:spcAft>
                <a:spcPts val="1198"/>
              </a:spcAft>
              <a:buFont typeface="Titillium" pitchFamily="50" charset="0"/>
              <a:buChar char="»"/>
              <a:defRPr sz="2096">
                <a:latin typeface="Titillium" pitchFamily="50" charset="0"/>
              </a:defRPr>
            </a:lvl2pPr>
            <a:lvl3pPr marL="1147258" indent="-256949">
              <a:spcBef>
                <a:spcPts val="0"/>
              </a:spcBef>
              <a:spcAft>
                <a:spcPts val="1198"/>
              </a:spcAft>
              <a:buFont typeface="Titillium" pitchFamily="50" charset="0"/>
              <a:buChar char="›"/>
              <a:defRPr sz="2096">
                <a:latin typeface="Titillium" pitchFamily="50" charset="0"/>
              </a:defRPr>
            </a:lvl3pPr>
            <a:lvl4pPr>
              <a:defRPr sz="2272">
                <a:latin typeface="Titillium" pitchFamily="50" charset="0"/>
              </a:defRPr>
            </a:lvl4pPr>
            <a:lvl5pPr>
              <a:defRPr sz="2272">
                <a:latin typeface="Titillium" pitchFamily="50" charset="0"/>
              </a:defRPr>
            </a:lvl5pPr>
            <a:lvl6pPr>
              <a:defRPr sz="2272"/>
            </a:lvl6pPr>
            <a:lvl7pPr>
              <a:defRPr sz="2272"/>
            </a:lvl7pPr>
            <a:lvl8pPr>
              <a:defRPr sz="2272"/>
            </a:lvl8pPr>
            <a:lvl9pPr>
              <a:defRPr sz="2272"/>
            </a:lvl9pPr>
          </a:lstStyle>
          <a:p>
            <a:pPr lvl="0"/>
            <a:r>
              <a:rPr lang="de-DE"/>
              <a:t>Formatvorlagen des Textmasters bearbeiten</a:t>
            </a:r>
          </a:p>
          <a:p>
            <a:pPr lvl="1"/>
            <a:r>
              <a:rPr lang="de-DE"/>
              <a:t>Zweite Ebene</a:t>
            </a:r>
          </a:p>
          <a:p>
            <a:pPr lvl="2"/>
            <a:r>
              <a:rPr lang="de-DE"/>
              <a:t>Dritte Ebene</a:t>
            </a:r>
          </a:p>
        </p:txBody>
      </p:sp>
      <p:sp>
        <p:nvSpPr>
          <p:cNvPr id="7" name="Textplatzhalter 5"/>
          <p:cNvSpPr>
            <a:spLocks noGrp="1"/>
          </p:cNvSpPr>
          <p:nvPr>
            <p:ph type="body" sz="quarter" idx="13"/>
          </p:nvPr>
        </p:nvSpPr>
        <p:spPr>
          <a:xfrm>
            <a:off x="498597" y="514496"/>
            <a:ext cx="6677847" cy="242613"/>
          </a:xfrm>
          <a:prstGeom prst="rect">
            <a:avLst/>
          </a:prstGeom>
        </p:spPr>
        <p:txBody>
          <a:bodyPr/>
          <a:lstStyle>
            <a:lvl1pPr marL="0" indent="0">
              <a:buFontTx/>
              <a:buNone/>
              <a:defRPr sz="1997"/>
            </a:lvl1pPr>
            <a:lvl2pPr marL="649136" indent="0">
              <a:buFontTx/>
              <a:buNone/>
              <a:defRPr/>
            </a:lvl2pPr>
            <a:lvl3pPr marL="1298271" indent="0">
              <a:buFontTx/>
              <a:buNone/>
              <a:defRPr/>
            </a:lvl3pPr>
            <a:lvl4pPr marL="1947406" indent="0">
              <a:buFontTx/>
              <a:buNone/>
              <a:defRPr/>
            </a:lvl4pPr>
            <a:lvl5pPr marL="2596540" indent="0">
              <a:buFontTx/>
              <a:buNone/>
              <a:defRPr/>
            </a:lvl5pPr>
          </a:lstStyle>
          <a:p>
            <a:pPr lvl="0"/>
            <a:r>
              <a:rPr lang="de-DE"/>
              <a:t>Formatvorlagen des Textmasters bearbeiten</a:t>
            </a:r>
          </a:p>
        </p:txBody>
      </p:sp>
      <p:sp>
        <p:nvSpPr>
          <p:cNvPr id="10" name="Titel 1"/>
          <p:cNvSpPr>
            <a:spLocks noGrp="1"/>
          </p:cNvSpPr>
          <p:nvPr>
            <p:ph type="title"/>
          </p:nvPr>
        </p:nvSpPr>
        <p:spPr>
          <a:xfrm>
            <a:off x="483720" y="1019644"/>
            <a:ext cx="8750715" cy="788782"/>
          </a:xfrm>
          <a:prstGeom prst="rect">
            <a:avLst/>
          </a:prstGeom>
          <a:noFill/>
        </p:spPr>
        <p:txBody>
          <a:bodyPr/>
          <a:lstStyle>
            <a:lvl1pPr algn="l">
              <a:defRPr sz="2695" b="0" i="0" cap="all" baseline="0">
                <a:latin typeface="Titillium Bd" pitchFamily="50"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359371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fzählung mit Kasten">
    <p:spTree>
      <p:nvGrpSpPr>
        <p:cNvPr id="1" name=""/>
        <p:cNvGrpSpPr/>
        <p:nvPr/>
      </p:nvGrpSpPr>
      <p:grpSpPr>
        <a:xfrm>
          <a:off x="0" y="0"/>
          <a:ext cx="0" cy="0"/>
          <a:chOff x="0" y="0"/>
          <a:chExt cx="0" cy="0"/>
        </a:xfrm>
      </p:grpSpPr>
      <p:sp>
        <p:nvSpPr>
          <p:cNvPr id="8" name="Inhaltsplatzhalter 3"/>
          <p:cNvSpPr>
            <a:spLocks noGrp="1"/>
          </p:cNvSpPr>
          <p:nvPr>
            <p:ph sz="half" idx="2"/>
          </p:nvPr>
        </p:nvSpPr>
        <p:spPr>
          <a:xfrm>
            <a:off x="267987" y="2163358"/>
            <a:ext cx="4528879" cy="2472844"/>
          </a:xfrm>
          <a:prstGeom prst="rect">
            <a:avLst/>
          </a:prstGeom>
          <a:solidFill>
            <a:schemeClr val="bg1">
              <a:lumMod val="50000"/>
            </a:schemeClr>
          </a:solidFill>
        </p:spPr>
        <p:txBody>
          <a:bodyPr lIns="252000" tIns="180000"/>
          <a:lstStyle>
            <a:lvl1pPr marL="486851" indent="-486851">
              <a:buFont typeface="Titillium Bd" pitchFamily="50" charset="0"/>
              <a:buChar char="»"/>
              <a:defRPr sz="2096" b="1" i="0" baseline="0">
                <a:solidFill>
                  <a:schemeClr val="bg1"/>
                </a:solidFill>
                <a:latin typeface="Titillium" pitchFamily="50" charset="0"/>
              </a:defRPr>
            </a:lvl1pPr>
            <a:lvl2pPr marL="504883" indent="-504883">
              <a:buFont typeface="Titillium" pitchFamily="50" charset="0"/>
              <a:buChar char="»"/>
              <a:defRPr sz="3407">
                <a:latin typeface="Titillium" pitchFamily="50" charset="0"/>
              </a:defRPr>
            </a:lvl2pPr>
            <a:lvl3pPr marL="504883" indent="-504883">
              <a:buFont typeface="Titillium" pitchFamily="50" charset="0"/>
              <a:buChar char="›"/>
              <a:defRPr sz="3407">
                <a:latin typeface="Titillium" pitchFamily="50" charset="0"/>
              </a:defRPr>
            </a:lvl3pPr>
            <a:lvl4pPr>
              <a:defRPr sz="2272">
                <a:latin typeface="Titillium" pitchFamily="50" charset="0"/>
              </a:defRPr>
            </a:lvl4pPr>
            <a:lvl5pPr>
              <a:defRPr sz="2272">
                <a:latin typeface="Titillium" pitchFamily="50" charset="0"/>
              </a:defRPr>
            </a:lvl5pPr>
            <a:lvl6pPr>
              <a:defRPr sz="2272"/>
            </a:lvl6pPr>
            <a:lvl7pPr>
              <a:defRPr sz="2272"/>
            </a:lvl7pPr>
            <a:lvl8pPr>
              <a:defRPr sz="2272"/>
            </a:lvl8pPr>
            <a:lvl9pPr>
              <a:defRPr sz="2272"/>
            </a:lvl9pPr>
          </a:lstStyle>
          <a:p>
            <a:pPr lvl="0"/>
            <a:r>
              <a:rPr lang="de-DE"/>
              <a:t>Formatvorlagen des Textmasters bearbeiten</a:t>
            </a:r>
          </a:p>
        </p:txBody>
      </p:sp>
      <p:sp>
        <p:nvSpPr>
          <p:cNvPr id="9" name="Inhaltsplatzhalter 3"/>
          <p:cNvSpPr>
            <a:spLocks noGrp="1"/>
          </p:cNvSpPr>
          <p:nvPr>
            <p:ph sz="half" idx="10"/>
          </p:nvPr>
        </p:nvSpPr>
        <p:spPr>
          <a:xfrm>
            <a:off x="5103908" y="2163358"/>
            <a:ext cx="4375358" cy="2472844"/>
          </a:xfrm>
          <a:prstGeom prst="rect">
            <a:avLst/>
          </a:prstGeom>
          <a:solidFill>
            <a:schemeClr val="bg1">
              <a:lumMod val="50000"/>
            </a:schemeClr>
          </a:solidFill>
        </p:spPr>
        <p:txBody>
          <a:bodyPr lIns="252000" tIns="180000"/>
          <a:lstStyle>
            <a:lvl1pPr marL="486851" indent="-486851">
              <a:buFont typeface="Titillium Bd" pitchFamily="50" charset="0"/>
              <a:buChar char="»"/>
              <a:defRPr sz="2096" b="1" i="0" baseline="0">
                <a:solidFill>
                  <a:schemeClr val="bg1"/>
                </a:solidFill>
                <a:latin typeface="Titillium" pitchFamily="50" charset="0"/>
              </a:defRPr>
            </a:lvl1pPr>
            <a:lvl2pPr marL="504883" indent="-504883">
              <a:buFont typeface="Titillium" pitchFamily="50" charset="0"/>
              <a:buChar char="»"/>
              <a:defRPr sz="3407">
                <a:latin typeface="Titillium" pitchFamily="50" charset="0"/>
              </a:defRPr>
            </a:lvl2pPr>
            <a:lvl3pPr marL="504883" indent="-504883">
              <a:buFont typeface="Titillium" pitchFamily="50" charset="0"/>
              <a:buChar char="›"/>
              <a:defRPr sz="3407">
                <a:latin typeface="Titillium" pitchFamily="50" charset="0"/>
              </a:defRPr>
            </a:lvl3pPr>
            <a:lvl4pPr>
              <a:defRPr sz="2272">
                <a:latin typeface="Titillium" pitchFamily="50" charset="0"/>
              </a:defRPr>
            </a:lvl4pPr>
            <a:lvl5pPr>
              <a:defRPr sz="2272">
                <a:latin typeface="Titillium" pitchFamily="50" charset="0"/>
              </a:defRPr>
            </a:lvl5pPr>
            <a:lvl6pPr>
              <a:defRPr sz="2272"/>
            </a:lvl6pPr>
            <a:lvl7pPr>
              <a:defRPr sz="2272"/>
            </a:lvl7pPr>
            <a:lvl8pPr>
              <a:defRPr sz="2272"/>
            </a:lvl8pPr>
            <a:lvl9pPr>
              <a:defRPr sz="2272"/>
            </a:lvl9pPr>
          </a:lstStyle>
          <a:p>
            <a:pPr lvl="0"/>
            <a:r>
              <a:rPr lang="de-DE"/>
              <a:t>Formatvorlagen des Textmasters bearbeiten</a:t>
            </a:r>
          </a:p>
        </p:txBody>
      </p:sp>
      <p:sp>
        <p:nvSpPr>
          <p:cNvPr id="6" name="Textplatzhalter 5"/>
          <p:cNvSpPr>
            <a:spLocks noGrp="1"/>
          </p:cNvSpPr>
          <p:nvPr>
            <p:ph type="body" sz="quarter" idx="13"/>
          </p:nvPr>
        </p:nvSpPr>
        <p:spPr>
          <a:xfrm>
            <a:off x="498597" y="521518"/>
            <a:ext cx="6677847" cy="316461"/>
          </a:xfrm>
          <a:prstGeom prst="rect">
            <a:avLst/>
          </a:prstGeom>
        </p:spPr>
        <p:txBody>
          <a:bodyPr/>
          <a:lstStyle>
            <a:lvl1pPr marL="0" indent="0">
              <a:buFontTx/>
              <a:buNone/>
              <a:defRPr sz="1997"/>
            </a:lvl1pPr>
            <a:lvl2pPr marL="649136" indent="0">
              <a:buFontTx/>
              <a:buNone/>
              <a:defRPr/>
            </a:lvl2pPr>
            <a:lvl3pPr marL="1298271" indent="0">
              <a:buFontTx/>
              <a:buNone/>
              <a:defRPr/>
            </a:lvl3pPr>
            <a:lvl4pPr marL="1947406" indent="0">
              <a:buFontTx/>
              <a:buNone/>
              <a:defRPr/>
            </a:lvl4pPr>
            <a:lvl5pPr marL="2596540" indent="0">
              <a:buFontTx/>
              <a:buNone/>
              <a:defRPr/>
            </a:lvl5pPr>
          </a:lstStyle>
          <a:p>
            <a:pPr lvl="0"/>
            <a:r>
              <a:rPr lang="de-DE"/>
              <a:t>Formatvorlagen des Textmasters bearbeiten</a:t>
            </a:r>
          </a:p>
        </p:txBody>
      </p:sp>
      <p:sp>
        <p:nvSpPr>
          <p:cNvPr id="7" name="Titel 1"/>
          <p:cNvSpPr>
            <a:spLocks noGrp="1"/>
          </p:cNvSpPr>
          <p:nvPr>
            <p:ph type="title"/>
          </p:nvPr>
        </p:nvSpPr>
        <p:spPr>
          <a:xfrm>
            <a:off x="483720" y="1019644"/>
            <a:ext cx="8750715" cy="788782"/>
          </a:xfrm>
          <a:prstGeom prst="rect">
            <a:avLst/>
          </a:prstGeom>
          <a:noFill/>
        </p:spPr>
        <p:txBody>
          <a:bodyPr/>
          <a:lstStyle>
            <a:lvl1pPr algn="l">
              <a:defRPr sz="2695" b="0" i="0" cap="all" baseline="0">
                <a:latin typeface="Titillium Bd" pitchFamily="50"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2931855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ischenfolie_Lehr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5679"/>
            <a:ext cx="9729921" cy="546551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638800602"/>
      </p:ext>
    </p:extLst>
  </p:cSld>
  <p:clrMapOvr>
    <a:masterClrMapping/>
  </p:clrMapOvr>
  <p:extLst>
    <p:ext uri="{DCECCB84-F9BA-43D5-87BE-67443E8EF086}">
      <p15:sldGuideLst xmlns:p15="http://schemas.microsoft.com/office/powerpoint/2012/main">
        <p15:guide id="1" orient="horz" pos="263">
          <p15:clr>
            <a:srgbClr val="FBAE40"/>
          </p15:clr>
        </p15:guide>
        <p15:guide id="2" pos="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0" name="Rechteck 9"/>
          <p:cNvSpPr/>
          <p:nvPr userDrawn="1"/>
        </p:nvSpPr>
        <p:spPr bwMode="auto">
          <a:xfrm>
            <a:off x="0" y="1142999"/>
            <a:ext cx="9747250" cy="4333875"/>
          </a:xfrm>
          <a:prstGeom prst="rect">
            <a:avLst/>
          </a:prstGeom>
          <a:solidFill>
            <a:schemeClr val="tx1">
              <a:alpha val="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sp>
        <p:nvSpPr>
          <p:cNvPr id="7" name="Rechteck 6"/>
          <p:cNvSpPr/>
          <p:nvPr userDrawn="1"/>
        </p:nvSpPr>
        <p:spPr bwMode="auto">
          <a:xfrm>
            <a:off x="0" y="5249333"/>
            <a:ext cx="9747249" cy="22754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sp>
        <p:nvSpPr>
          <p:cNvPr id="8" name="Rechteck 7"/>
          <p:cNvSpPr/>
          <p:nvPr userDrawn="1"/>
        </p:nvSpPr>
        <p:spPr bwMode="auto">
          <a:xfrm>
            <a:off x="1" y="5249333"/>
            <a:ext cx="4106331" cy="227542"/>
          </a:xfrm>
          <a:prstGeom prst="rect">
            <a:avLst/>
          </a:prstGeom>
          <a:solidFill>
            <a:srgbClr val="BEE1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Times" pitchFamily="-110" charset="0"/>
            </a:endParaRPr>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p:txBody>
          <a:bodyPr/>
          <a:lstStyle>
            <a:lvl1pPr>
              <a:defRPr>
                <a:solidFill>
                  <a:schemeClr val="bg1"/>
                </a:solidFill>
              </a:defRPr>
            </a:lvl1pPr>
          </a:lstStyle>
          <a:p>
            <a:pPr>
              <a:defRPr/>
            </a:pPr>
            <a:fld id="{69A0FCD0-11AA-AE47-8E12-1194CD876232}" type="slidenum">
              <a:rPr lang="en-US" smtClean="0"/>
              <a:pPr>
                <a:defRPr/>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Zwischenfolie_PC">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4011247362"/>
      </p:ext>
    </p:extLst>
  </p:cSld>
  <p:clrMapOvr>
    <a:masterClrMapping/>
  </p:clrMapOvr>
  <p:extLst>
    <p:ext uri="{DCECCB84-F9BA-43D5-87BE-67443E8EF086}">
      <p15:sldGuideLst xmlns:p15="http://schemas.microsoft.com/office/powerpoint/2012/main">
        <p15:guide id="1" orient="horz" pos="263">
          <p15:clr>
            <a:srgbClr val="FBAE40"/>
          </p15:clr>
        </p15:guide>
        <p15:guide id="2" pos="2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ischenfolie Pension">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3376115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ischenfolie Spor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2171209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ischenfolie Arbeitnehmer">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3956289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ischenfolie Mitglieder">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4"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3175901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ischenfolie Karenz">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4" name="Textplatzhalter 2"/>
          <p:cNvSpPr>
            <a:spLocks noGrp="1"/>
          </p:cNvSpPr>
          <p:nvPr>
            <p:ph type="body" idx="1"/>
          </p:nvPr>
        </p:nvSpPr>
        <p:spPr>
          <a:xfrm>
            <a:off x="3254500" y="3266007"/>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136561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ischenfolie Schwanger">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 y="4869"/>
            <a:ext cx="9729921" cy="5467138"/>
          </a:xfrm>
          <a:prstGeom prst="rect">
            <a:avLst/>
          </a:prstGeom>
        </p:spPr>
      </p:pic>
      <p:sp>
        <p:nvSpPr>
          <p:cNvPr id="5" name="Textplatzhalter 2"/>
          <p:cNvSpPr>
            <a:spLocks noGrp="1"/>
          </p:cNvSpPr>
          <p:nvPr>
            <p:ph type="body" idx="1"/>
          </p:nvPr>
        </p:nvSpPr>
        <p:spPr>
          <a:xfrm>
            <a:off x="1035593" y="3108084"/>
            <a:ext cx="4917480" cy="921791"/>
          </a:xfrm>
          <a:prstGeom prst="rect">
            <a:avLst/>
          </a:prstGeom>
          <a:solidFill>
            <a:schemeClr val="bg1"/>
          </a:solidFill>
        </p:spPr>
        <p:txBody>
          <a:bodyPr wrap="square" anchor="ctr">
            <a:spAutoFit/>
          </a:bodyPr>
          <a:lstStyle>
            <a:lvl1pPr marL="0" indent="0">
              <a:buNone/>
              <a:defRPr sz="2695" b="0" i="0" cap="all" baseline="0">
                <a:latin typeface="Titillium Bd" pitchFamily="50" charset="0"/>
              </a:defRPr>
            </a:lvl1pPr>
            <a:lvl2pPr marL="649136" indent="0">
              <a:buNone/>
              <a:defRPr sz="2839" b="1"/>
            </a:lvl2pPr>
            <a:lvl3pPr marL="1298271" indent="0">
              <a:buNone/>
              <a:defRPr sz="2556" b="1"/>
            </a:lvl3pPr>
            <a:lvl4pPr marL="1947406" indent="0">
              <a:buNone/>
              <a:defRPr sz="2272" b="1"/>
            </a:lvl4pPr>
            <a:lvl5pPr marL="2596540" indent="0">
              <a:buNone/>
              <a:defRPr sz="2272" b="1"/>
            </a:lvl5pPr>
            <a:lvl6pPr marL="3245676" indent="0">
              <a:buNone/>
              <a:defRPr sz="2272" b="1"/>
            </a:lvl6pPr>
            <a:lvl7pPr marL="3894812" indent="0">
              <a:buNone/>
              <a:defRPr sz="2272" b="1"/>
            </a:lvl7pPr>
            <a:lvl8pPr marL="4543946" indent="0">
              <a:buNone/>
              <a:defRPr sz="2272" b="1"/>
            </a:lvl8pPr>
            <a:lvl9pPr marL="5193082" indent="0">
              <a:buNone/>
              <a:defRPr sz="2272" b="1"/>
            </a:lvl9pPr>
          </a:lstStyle>
          <a:p>
            <a:pPr lvl="0"/>
            <a:r>
              <a:rPr lang="de-DE"/>
              <a:t>Formatvorlagen des Textmasters bearbeiten</a:t>
            </a:r>
          </a:p>
        </p:txBody>
      </p:sp>
    </p:spTree>
    <p:extLst>
      <p:ext uri="{BB962C8B-B14F-4D97-AF65-F5344CB8AC3E}">
        <p14:creationId xmlns:p14="http://schemas.microsoft.com/office/powerpoint/2010/main" val="2876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baseline="0">
                <a:solidFill>
                  <a:srgbClr val="C00000"/>
                </a:solidFill>
                <a:effectLst>
                  <a:outerShdw blurRad="38100" dist="38100" dir="2700000" algn="tl">
                    <a:srgbClr val="000000">
                      <a:alpha val="43137"/>
                    </a:srgbClr>
                  </a:outerShdw>
                </a:effectLst>
              </a:defRPr>
            </a:lvl1p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marL="273853" indent="-273853">
              <a:buFont typeface="Wingdings" pitchFamily="2" charset="2"/>
              <a:buChar char="Ø"/>
              <a:defRPr baseline="0">
                <a:solidFill>
                  <a:srgbClr val="01445F"/>
                </a:solidFill>
              </a:defRPr>
            </a:lvl1pPr>
            <a:lvl2pPr marL="593348" indent="-228211">
              <a:buFont typeface="Wingdings" pitchFamily="2" charset="2"/>
              <a:buChar char="§"/>
              <a:defRPr baseline="0">
                <a:solidFill>
                  <a:srgbClr val="01445F"/>
                </a:solidFill>
              </a:defRPr>
            </a:lvl2pPr>
            <a:lvl3pPr marL="912843" indent="-182569">
              <a:buFont typeface="Wingdings" pitchFamily="2" charset="2"/>
              <a:buChar char="§"/>
              <a:defRPr baseline="0">
                <a:solidFill>
                  <a:srgbClr val="01445F"/>
                </a:solidFill>
              </a:defRPr>
            </a:lvl3pPr>
            <a:lvl4pPr marL="1277981" indent="-182569">
              <a:buFont typeface="Wingdings" pitchFamily="2" charset="2"/>
              <a:buChar char="§"/>
              <a:defRPr baseline="0">
                <a:solidFill>
                  <a:srgbClr val="01445F"/>
                </a:solidFill>
              </a:defRPr>
            </a:lvl4pPr>
            <a:lvl5pPr marL="1643119" indent="-182569">
              <a:buFont typeface="Wingdings" pitchFamily="2" charset="2"/>
              <a:buChar char="§"/>
              <a:defRPr baseline="0">
                <a:solidFill>
                  <a:srgbClr val="01445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4"/>
          <p:cNvSpPr>
            <a:spLocks noGrp="1" noChangeArrowheads="1"/>
          </p:cNvSpPr>
          <p:nvPr>
            <p:ph type="dt" sz="half" idx="10"/>
          </p:nvPr>
        </p:nvSpPr>
        <p:spPr>
          <a:ln/>
        </p:spPr>
        <p:txBody>
          <a:bodyPr/>
          <a:lstStyle>
            <a:lvl1pPr>
              <a:defRPr/>
            </a:lvl1pPr>
          </a:lstStyle>
          <a:p>
            <a:pPr defTabSz="730143" eaLnBrk="1" fontAlgn="auto" hangingPunct="1">
              <a:spcBef>
                <a:spcPts val="0"/>
              </a:spcBef>
              <a:spcAft>
                <a:spcPts val="0"/>
              </a:spcAft>
            </a:pPr>
            <a:endParaRPr lang="de-AT" sz="1438">
              <a:solidFill>
                <a:prstClr val="black"/>
              </a:solidFill>
              <a:latin typeface="Titillium"/>
            </a:endParaRPr>
          </a:p>
        </p:txBody>
      </p:sp>
      <p:sp>
        <p:nvSpPr>
          <p:cNvPr id="6" name="Rectangle 6"/>
          <p:cNvSpPr>
            <a:spLocks noGrp="1" noChangeArrowheads="1"/>
          </p:cNvSpPr>
          <p:nvPr>
            <p:ph type="sldNum" sz="quarter" idx="12"/>
          </p:nvPr>
        </p:nvSpPr>
        <p:spPr>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7" name="Textplatzhalter 9"/>
          <p:cNvSpPr>
            <a:spLocks noGrp="1"/>
          </p:cNvSpPr>
          <p:nvPr>
            <p:ph type="body" sz="quarter" idx="13"/>
          </p:nvPr>
        </p:nvSpPr>
        <p:spPr>
          <a:xfrm>
            <a:off x="3837134" y="5038693"/>
            <a:ext cx="2072983" cy="344841"/>
          </a:xfr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2459311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baseline="0">
                <a:solidFill>
                  <a:srgbClr val="C00000"/>
                </a:solidFill>
                <a:effectLst>
                  <a:outerShdw blurRad="38100" dist="38100" dir="2700000" algn="tl">
                    <a:srgbClr val="000000">
                      <a:alpha val="43137"/>
                    </a:srgbClr>
                  </a:outerShdw>
                </a:effectLst>
              </a:defRPr>
            </a:lvl1p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marL="273853" indent="-273853">
              <a:buFont typeface="Wingdings" pitchFamily="2" charset="2"/>
              <a:buChar char="Ø"/>
              <a:defRPr baseline="0">
                <a:solidFill>
                  <a:srgbClr val="01445F"/>
                </a:solidFill>
              </a:defRPr>
            </a:lvl1pPr>
            <a:lvl2pPr marL="593348" indent="-228211">
              <a:buFont typeface="Wingdings" pitchFamily="2" charset="2"/>
              <a:buChar char="§"/>
              <a:defRPr baseline="0">
                <a:solidFill>
                  <a:srgbClr val="01445F"/>
                </a:solidFill>
              </a:defRPr>
            </a:lvl2pPr>
            <a:lvl3pPr marL="912843" indent="-182569">
              <a:buFont typeface="Wingdings" pitchFamily="2" charset="2"/>
              <a:buChar char="§"/>
              <a:defRPr baseline="0">
                <a:solidFill>
                  <a:srgbClr val="01445F"/>
                </a:solidFill>
              </a:defRPr>
            </a:lvl3pPr>
            <a:lvl4pPr marL="1277981" indent="-182569">
              <a:buFont typeface="Wingdings" pitchFamily="2" charset="2"/>
              <a:buChar char="§"/>
              <a:defRPr baseline="0">
                <a:solidFill>
                  <a:srgbClr val="01445F"/>
                </a:solidFill>
              </a:defRPr>
            </a:lvl4pPr>
            <a:lvl5pPr marL="1643119" indent="-182569">
              <a:buFont typeface="Wingdings" pitchFamily="2" charset="2"/>
              <a:buChar char="§"/>
              <a:defRPr baseline="0">
                <a:solidFill>
                  <a:srgbClr val="01445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4"/>
          <p:cNvSpPr>
            <a:spLocks noGrp="1" noChangeArrowheads="1"/>
          </p:cNvSpPr>
          <p:nvPr>
            <p:ph type="dt" sz="half" idx="10"/>
          </p:nvPr>
        </p:nvSpPr>
        <p:spPr>
          <a:ln/>
        </p:spPr>
        <p:txBody>
          <a:bodyPr/>
          <a:lstStyle>
            <a:lvl1pPr>
              <a:defRPr/>
            </a:lvl1pPr>
          </a:lstStyle>
          <a:p>
            <a:pPr defTabSz="730143" eaLnBrk="1" fontAlgn="auto" hangingPunct="1">
              <a:spcBef>
                <a:spcPts val="0"/>
              </a:spcBef>
              <a:spcAft>
                <a:spcPts val="0"/>
              </a:spcAft>
            </a:pPr>
            <a:endParaRPr lang="de-AT" sz="1438">
              <a:solidFill>
                <a:prstClr val="black"/>
              </a:solidFill>
              <a:latin typeface="Titillium"/>
            </a:endParaRPr>
          </a:p>
        </p:txBody>
      </p:sp>
      <p:sp>
        <p:nvSpPr>
          <p:cNvPr id="6" name="Rectangle 6"/>
          <p:cNvSpPr>
            <a:spLocks noGrp="1" noChangeArrowheads="1"/>
          </p:cNvSpPr>
          <p:nvPr>
            <p:ph type="sldNum" sz="quarter" idx="12"/>
          </p:nvPr>
        </p:nvSpPr>
        <p:spPr>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7" name="Textplatzhalter 9"/>
          <p:cNvSpPr>
            <a:spLocks noGrp="1"/>
          </p:cNvSpPr>
          <p:nvPr>
            <p:ph type="body" sz="quarter" idx="13"/>
          </p:nvPr>
        </p:nvSpPr>
        <p:spPr>
          <a:xfrm>
            <a:off x="3837134" y="5038693"/>
            <a:ext cx="2072983" cy="344841"/>
          </a:xfr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1532488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baseline="0">
                <a:solidFill>
                  <a:srgbClr val="C00000"/>
                </a:solidFill>
                <a:effectLst>
                  <a:outerShdw blurRad="38100" dist="38100" dir="2700000" algn="tl">
                    <a:srgbClr val="000000">
                      <a:alpha val="43137"/>
                    </a:srgbClr>
                  </a:outerShdw>
                </a:effectLst>
              </a:defRPr>
            </a:lvl1p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marL="273853" indent="-273853">
              <a:buFont typeface="Wingdings" pitchFamily="2" charset="2"/>
              <a:buChar char="Ø"/>
              <a:defRPr baseline="0">
                <a:solidFill>
                  <a:srgbClr val="01445F"/>
                </a:solidFill>
              </a:defRPr>
            </a:lvl1pPr>
            <a:lvl2pPr marL="593348" indent="-228211">
              <a:buFont typeface="Wingdings" pitchFamily="2" charset="2"/>
              <a:buChar char="§"/>
              <a:defRPr baseline="0">
                <a:solidFill>
                  <a:srgbClr val="01445F"/>
                </a:solidFill>
              </a:defRPr>
            </a:lvl2pPr>
            <a:lvl3pPr marL="912843" indent="-182569">
              <a:buFont typeface="Wingdings" pitchFamily="2" charset="2"/>
              <a:buChar char="§"/>
              <a:defRPr baseline="0">
                <a:solidFill>
                  <a:srgbClr val="01445F"/>
                </a:solidFill>
              </a:defRPr>
            </a:lvl3pPr>
            <a:lvl4pPr marL="1277981" indent="-182569">
              <a:buFont typeface="Wingdings" pitchFamily="2" charset="2"/>
              <a:buChar char="§"/>
              <a:defRPr baseline="0">
                <a:solidFill>
                  <a:srgbClr val="01445F"/>
                </a:solidFill>
              </a:defRPr>
            </a:lvl4pPr>
            <a:lvl5pPr marL="1643119" indent="-182569">
              <a:buFont typeface="Wingdings" pitchFamily="2" charset="2"/>
              <a:buChar char="§"/>
              <a:defRPr baseline="0">
                <a:solidFill>
                  <a:srgbClr val="01445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4"/>
          <p:cNvSpPr>
            <a:spLocks noGrp="1" noChangeArrowheads="1"/>
          </p:cNvSpPr>
          <p:nvPr>
            <p:ph type="dt" sz="half" idx="10"/>
          </p:nvPr>
        </p:nvSpPr>
        <p:spPr>
          <a:ln/>
        </p:spPr>
        <p:txBody>
          <a:bodyPr/>
          <a:lstStyle>
            <a:lvl1pPr>
              <a:defRPr/>
            </a:lvl1pPr>
          </a:lstStyle>
          <a:p>
            <a:pPr defTabSz="730143" eaLnBrk="1" fontAlgn="auto" hangingPunct="1">
              <a:spcBef>
                <a:spcPts val="0"/>
              </a:spcBef>
              <a:spcAft>
                <a:spcPts val="0"/>
              </a:spcAft>
            </a:pPr>
            <a:endParaRPr lang="de-AT" sz="1438">
              <a:solidFill>
                <a:prstClr val="black"/>
              </a:solidFill>
              <a:latin typeface="Titillium"/>
            </a:endParaRPr>
          </a:p>
        </p:txBody>
      </p:sp>
      <p:sp>
        <p:nvSpPr>
          <p:cNvPr id="6" name="Rectangle 6"/>
          <p:cNvSpPr>
            <a:spLocks noGrp="1" noChangeArrowheads="1"/>
          </p:cNvSpPr>
          <p:nvPr>
            <p:ph type="sldNum" sz="quarter" idx="12"/>
          </p:nvPr>
        </p:nvSpPr>
        <p:spPr>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7" name="Textplatzhalter 9"/>
          <p:cNvSpPr>
            <a:spLocks noGrp="1"/>
          </p:cNvSpPr>
          <p:nvPr>
            <p:ph type="body" sz="quarter" idx="13"/>
          </p:nvPr>
        </p:nvSpPr>
        <p:spPr>
          <a:xfrm>
            <a:off x="3837134" y="5038693"/>
            <a:ext cx="2072983" cy="344841"/>
          </a:xfr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343651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9938" y="3519488"/>
            <a:ext cx="8285162" cy="1087437"/>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69938" y="2320925"/>
            <a:ext cx="8285162" cy="11985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5B1B6233-F5B5-3B43-9368-145DB2E7EA0D}"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baseline="0">
                <a:solidFill>
                  <a:srgbClr val="C00000"/>
                </a:solidFill>
                <a:effectLst>
                  <a:outerShdw blurRad="38100" dist="38100" dir="2700000" algn="tl">
                    <a:srgbClr val="000000">
                      <a:alpha val="43137"/>
                    </a:srgbClr>
                  </a:outerShdw>
                </a:effectLst>
              </a:defRPr>
            </a:lvl1p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marL="273853" indent="-273853">
              <a:buFont typeface="Wingdings" pitchFamily="2" charset="2"/>
              <a:buChar char="Ø"/>
              <a:defRPr baseline="0">
                <a:solidFill>
                  <a:srgbClr val="01445F"/>
                </a:solidFill>
              </a:defRPr>
            </a:lvl1pPr>
            <a:lvl2pPr marL="593348" indent="-228211">
              <a:buFont typeface="Wingdings" pitchFamily="2" charset="2"/>
              <a:buChar char="§"/>
              <a:defRPr baseline="0">
                <a:solidFill>
                  <a:srgbClr val="01445F"/>
                </a:solidFill>
              </a:defRPr>
            </a:lvl2pPr>
            <a:lvl3pPr marL="912843" indent="-182569">
              <a:buFont typeface="Wingdings" pitchFamily="2" charset="2"/>
              <a:buChar char="§"/>
              <a:defRPr baseline="0">
                <a:solidFill>
                  <a:srgbClr val="01445F"/>
                </a:solidFill>
              </a:defRPr>
            </a:lvl3pPr>
            <a:lvl4pPr marL="1277981" indent="-182569">
              <a:buFont typeface="Wingdings" pitchFamily="2" charset="2"/>
              <a:buChar char="§"/>
              <a:defRPr baseline="0">
                <a:solidFill>
                  <a:srgbClr val="01445F"/>
                </a:solidFill>
              </a:defRPr>
            </a:lvl4pPr>
            <a:lvl5pPr marL="1643119" indent="-182569">
              <a:buFont typeface="Wingdings" pitchFamily="2" charset="2"/>
              <a:buChar char="§"/>
              <a:defRPr baseline="0">
                <a:solidFill>
                  <a:srgbClr val="01445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4"/>
          <p:cNvSpPr>
            <a:spLocks noGrp="1" noChangeArrowheads="1"/>
          </p:cNvSpPr>
          <p:nvPr>
            <p:ph type="dt" sz="half" idx="10"/>
          </p:nvPr>
        </p:nvSpPr>
        <p:spPr>
          <a:ln/>
        </p:spPr>
        <p:txBody>
          <a:bodyPr/>
          <a:lstStyle>
            <a:lvl1pPr>
              <a:defRPr/>
            </a:lvl1pPr>
          </a:lstStyle>
          <a:p>
            <a:pPr defTabSz="730143" eaLnBrk="1" fontAlgn="auto" hangingPunct="1">
              <a:spcBef>
                <a:spcPts val="0"/>
              </a:spcBef>
              <a:spcAft>
                <a:spcPts val="0"/>
              </a:spcAft>
            </a:pPr>
            <a:endParaRPr lang="de-AT" sz="1438">
              <a:solidFill>
                <a:prstClr val="black"/>
              </a:solidFill>
              <a:latin typeface="Titillium"/>
            </a:endParaRPr>
          </a:p>
        </p:txBody>
      </p:sp>
      <p:sp>
        <p:nvSpPr>
          <p:cNvPr id="6" name="Rectangle 6"/>
          <p:cNvSpPr>
            <a:spLocks noGrp="1" noChangeArrowheads="1"/>
          </p:cNvSpPr>
          <p:nvPr>
            <p:ph type="sldNum" sz="quarter" idx="12"/>
          </p:nvPr>
        </p:nvSpPr>
        <p:spPr>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7" name="Textplatzhalter 9"/>
          <p:cNvSpPr>
            <a:spLocks noGrp="1"/>
          </p:cNvSpPr>
          <p:nvPr>
            <p:ph type="body" sz="quarter" idx="13"/>
          </p:nvPr>
        </p:nvSpPr>
        <p:spPr>
          <a:xfrm>
            <a:off x="3837134" y="5038693"/>
            <a:ext cx="2072983" cy="344841"/>
          </a:xfr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2652068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baseline="0">
                <a:solidFill>
                  <a:srgbClr val="C00000"/>
                </a:solidFill>
                <a:effectLst>
                  <a:outerShdw blurRad="38100" dist="38100" dir="2700000" algn="tl">
                    <a:srgbClr val="000000">
                      <a:alpha val="43137"/>
                    </a:srgbClr>
                  </a:outerShdw>
                </a:effectLst>
              </a:defRPr>
            </a:lvl1p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marL="273853" indent="-273853">
              <a:buFont typeface="Wingdings" pitchFamily="2" charset="2"/>
              <a:buChar char="Ø"/>
              <a:defRPr baseline="0">
                <a:solidFill>
                  <a:srgbClr val="01445F"/>
                </a:solidFill>
              </a:defRPr>
            </a:lvl1pPr>
            <a:lvl2pPr marL="593348" indent="-228211">
              <a:buFont typeface="Wingdings" pitchFamily="2" charset="2"/>
              <a:buChar char="§"/>
              <a:defRPr baseline="0">
                <a:solidFill>
                  <a:srgbClr val="01445F"/>
                </a:solidFill>
              </a:defRPr>
            </a:lvl2pPr>
            <a:lvl3pPr marL="912843" indent="-182569">
              <a:buFont typeface="Wingdings" pitchFamily="2" charset="2"/>
              <a:buChar char="§"/>
              <a:defRPr baseline="0">
                <a:solidFill>
                  <a:srgbClr val="01445F"/>
                </a:solidFill>
              </a:defRPr>
            </a:lvl3pPr>
            <a:lvl4pPr marL="1277981" indent="-182569">
              <a:buFont typeface="Wingdings" pitchFamily="2" charset="2"/>
              <a:buChar char="§"/>
              <a:defRPr baseline="0">
                <a:solidFill>
                  <a:srgbClr val="01445F"/>
                </a:solidFill>
              </a:defRPr>
            </a:lvl4pPr>
            <a:lvl5pPr marL="1643119" indent="-182569">
              <a:buFont typeface="Wingdings" pitchFamily="2" charset="2"/>
              <a:buChar char="§"/>
              <a:defRPr baseline="0">
                <a:solidFill>
                  <a:srgbClr val="01445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4"/>
          <p:cNvSpPr>
            <a:spLocks noGrp="1" noChangeArrowheads="1"/>
          </p:cNvSpPr>
          <p:nvPr>
            <p:ph type="dt" sz="half" idx="10"/>
          </p:nvPr>
        </p:nvSpPr>
        <p:spPr>
          <a:ln/>
        </p:spPr>
        <p:txBody>
          <a:bodyPr/>
          <a:lstStyle>
            <a:lvl1pPr>
              <a:defRPr/>
            </a:lvl1pPr>
          </a:lstStyle>
          <a:p>
            <a:pPr defTabSz="730143" eaLnBrk="1" fontAlgn="auto" hangingPunct="1">
              <a:spcBef>
                <a:spcPts val="0"/>
              </a:spcBef>
              <a:spcAft>
                <a:spcPts val="0"/>
              </a:spcAft>
            </a:pPr>
            <a:endParaRPr lang="de-AT" sz="1438">
              <a:solidFill>
                <a:prstClr val="black"/>
              </a:solidFill>
              <a:latin typeface="Titillium"/>
            </a:endParaRPr>
          </a:p>
        </p:txBody>
      </p:sp>
      <p:sp>
        <p:nvSpPr>
          <p:cNvPr id="6" name="Rectangle 6"/>
          <p:cNvSpPr>
            <a:spLocks noGrp="1" noChangeArrowheads="1"/>
          </p:cNvSpPr>
          <p:nvPr>
            <p:ph type="sldNum" sz="quarter" idx="12"/>
          </p:nvPr>
        </p:nvSpPr>
        <p:spPr>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7" name="Textplatzhalter 9"/>
          <p:cNvSpPr>
            <a:spLocks noGrp="1"/>
          </p:cNvSpPr>
          <p:nvPr>
            <p:ph type="body" sz="quarter" idx="13"/>
          </p:nvPr>
        </p:nvSpPr>
        <p:spPr>
          <a:xfrm>
            <a:off x="3837134" y="5038693"/>
            <a:ext cx="2072983" cy="344841"/>
          </a:xfr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190316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nke!  neutral">
    <p:spTree>
      <p:nvGrpSpPr>
        <p:cNvPr id="1" name=""/>
        <p:cNvGrpSpPr/>
        <p:nvPr/>
      </p:nvGrpSpPr>
      <p:grpSpPr>
        <a:xfrm>
          <a:off x="0" y="0"/>
          <a:ext cx="0" cy="0"/>
          <a:chOff x="0" y="0"/>
          <a:chExt cx="0" cy="0"/>
        </a:xfrm>
      </p:grpSpPr>
      <p:sp>
        <p:nvSpPr>
          <p:cNvPr id="11" name="Textfeld 10"/>
          <p:cNvSpPr txBox="1"/>
          <p:nvPr userDrawn="1"/>
        </p:nvSpPr>
        <p:spPr>
          <a:xfrm>
            <a:off x="731044" y="2312459"/>
            <a:ext cx="5854106" cy="669863"/>
          </a:xfrm>
          <a:prstGeom prst="rect">
            <a:avLst/>
          </a:prstGeom>
          <a:noFill/>
        </p:spPr>
        <p:txBody>
          <a:bodyPr wrap="square" rtlCol="0">
            <a:spAutoFit/>
          </a:bodyPr>
          <a:lstStyle/>
          <a:p>
            <a:pPr defTabSz="730143" eaLnBrk="1" fontAlgn="auto" hangingPunct="1">
              <a:spcBef>
                <a:spcPts val="0"/>
              </a:spcBef>
              <a:spcAft>
                <a:spcPts val="0"/>
              </a:spcAft>
            </a:pPr>
            <a:r>
              <a:rPr lang="de-DE" sz="3753" b="1" dirty="0">
                <a:solidFill>
                  <a:prstClr val="black"/>
                </a:solidFill>
                <a:latin typeface="Titillium Bd"/>
                <a:cs typeface="HelveticaNeueLT Std Cn"/>
              </a:rPr>
              <a:t>Danke!</a:t>
            </a:r>
          </a:p>
        </p:txBody>
      </p:sp>
    </p:spTree>
    <p:extLst>
      <p:ext uri="{BB962C8B-B14F-4D97-AF65-F5344CB8AC3E}">
        <p14:creationId xmlns:p14="http://schemas.microsoft.com/office/powerpoint/2010/main" val="3593192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51250" y="460000"/>
            <a:ext cx="8108638" cy="817938"/>
          </a:xfrm>
          <a:prstGeom prst="rect">
            <a:avLst/>
          </a:prstGeom>
        </p:spPr>
        <p:txBody>
          <a:bodyPr/>
          <a:lstStyle>
            <a:lvl1pPr>
              <a:defRPr b="1">
                <a:effectLst>
                  <a:outerShdw blurRad="38100" dist="38100" dir="2700000" algn="tl">
                    <a:srgbClr val="000000">
                      <a:alpha val="43137"/>
                    </a:srgbClr>
                  </a:outerShdw>
                </a:effectLst>
              </a:defRPr>
            </a:lvl1pPr>
          </a:lstStyle>
          <a:p>
            <a:r>
              <a:rPr lang="de-DE"/>
              <a:t>Titelmasterformat durch Klicken bearbeiten</a:t>
            </a:r>
            <a:endParaRPr lang="en-US" dirty="0"/>
          </a:p>
        </p:txBody>
      </p:sp>
      <p:sp>
        <p:nvSpPr>
          <p:cNvPr id="3" name="Textplatzhalter 2"/>
          <p:cNvSpPr>
            <a:spLocks noGrp="1"/>
          </p:cNvSpPr>
          <p:nvPr>
            <p:ph type="body" idx="1"/>
          </p:nvPr>
        </p:nvSpPr>
        <p:spPr>
          <a:xfrm>
            <a:off x="487363" y="1225959"/>
            <a:ext cx="4306728" cy="510921"/>
          </a:xfrm>
          <a:prstGeom prst="rect">
            <a:avLst/>
          </a:prstGeom>
        </p:spPr>
        <p:txBody>
          <a:bodyPr anchor="b"/>
          <a:lstStyle>
            <a:lvl1pPr marL="0" indent="0">
              <a:buNone/>
              <a:defRPr sz="1917" b="1"/>
            </a:lvl1pPr>
            <a:lvl2pPr marL="365137" indent="0">
              <a:buNone/>
              <a:defRPr sz="1597" b="1"/>
            </a:lvl2pPr>
            <a:lvl3pPr marL="730274" indent="0">
              <a:buNone/>
              <a:defRPr sz="1438" b="1"/>
            </a:lvl3pPr>
            <a:lvl4pPr marL="1095412" indent="0">
              <a:buNone/>
              <a:defRPr sz="1278" b="1"/>
            </a:lvl4pPr>
            <a:lvl5pPr marL="1460550" indent="0">
              <a:buNone/>
              <a:defRPr sz="1278" b="1"/>
            </a:lvl5pPr>
            <a:lvl6pPr marL="1825687" indent="0">
              <a:buNone/>
              <a:defRPr sz="1278" b="1"/>
            </a:lvl6pPr>
            <a:lvl7pPr marL="2190824" indent="0">
              <a:buNone/>
              <a:defRPr sz="1278" b="1"/>
            </a:lvl7pPr>
            <a:lvl8pPr marL="2555962" indent="0">
              <a:buNone/>
              <a:defRPr sz="1278" b="1"/>
            </a:lvl8pPr>
            <a:lvl9pPr marL="2921099" indent="0">
              <a:buNone/>
              <a:defRPr sz="1278" b="1"/>
            </a:lvl9pPr>
          </a:lstStyle>
          <a:p>
            <a:pPr lvl="0"/>
            <a:r>
              <a:rPr lang="de-DE"/>
              <a:t>Textmasterformat bearbeiten</a:t>
            </a:r>
          </a:p>
        </p:txBody>
      </p:sp>
      <p:sp>
        <p:nvSpPr>
          <p:cNvPr id="4" name="Inhaltsplatzhalter 3"/>
          <p:cNvSpPr>
            <a:spLocks noGrp="1"/>
          </p:cNvSpPr>
          <p:nvPr>
            <p:ph sz="half" idx="2"/>
          </p:nvPr>
        </p:nvSpPr>
        <p:spPr>
          <a:xfrm>
            <a:off x="487363" y="1736880"/>
            <a:ext cx="4306728" cy="3155542"/>
          </a:xfrm>
          <a:prstGeom prst="rect">
            <a:avLst/>
          </a:prstGeom>
        </p:spPr>
        <p:txBody>
          <a:bodyPr/>
          <a:lstStyle>
            <a:lvl1pPr>
              <a:defRPr sz="1917"/>
            </a:lvl1pPr>
            <a:lvl2pPr>
              <a:defRPr sz="1597"/>
            </a:lvl2pPr>
            <a:lvl3pPr>
              <a:defRPr sz="1438"/>
            </a:lvl3pPr>
            <a:lvl4pPr>
              <a:defRPr sz="1278"/>
            </a:lvl4pPr>
            <a:lvl5pPr>
              <a:defRPr sz="1278"/>
            </a:lvl5pPr>
            <a:lvl6pPr>
              <a:defRPr sz="1278"/>
            </a:lvl6pPr>
            <a:lvl7pPr>
              <a:defRPr sz="1278"/>
            </a:lvl7pPr>
            <a:lvl8pPr>
              <a:defRPr sz="1278"/>
            </a:lvl8pPr>
            <a:lvl9pPr>
              <a:defRPr sz="127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4951468" y="1225959"/>
            <a:ext cx="4308420" cy="510921"/>
          </a:xfrm>
          <a:prstGeom prst="rect">
            <a:avLst/>
          </a:prstGeom>
        </p:spPr>
        <p:txBody>
          <a:bodyPr anchor="b"/>
          <a:lstStyle>
            <a:lvl1pPr marL="0" indent="0">
              <a:buNone/>
              <a:defRPr sz="1917" b="1"/>
            </a:lvl1pPr>
            <a:lvl2pPr marL="365137" indent="0">
              <a:buNone/>
              <a:defRPr sz="1597" b="1"/>
            </a:lvl2pPr>
            <a:lvl3pPr marL="730274" indent="0">
              <a:buNone/>
              <a:defRPr sz="1438" b="1"/>
            </a:lvl3pPr>
            <a:lvl4pPr marL="1095412" indent="0">
              <a:buNone/>
              <a:defRPr sz="1278" b="1"/>
            </a:lvl4pPr>
            <a:lvl5pPr marL="1460550" indent="0">
              <a:buNone/>
              <a:defRPr sz="1278" b="1"/>
            </a:lvl5pPr>
            <a:lvl6pPr marL="1825687" indent="0">
              <a:buNone/>
              <a:defRPr sz="1278" b="1"/>
            </a:lvl6pPr>
            <a:lvl7pPr marL="2190824" indent="0">
              <a:buNone/>
              <a:defRPr sz="1278" b="1"/>
            </a:lvl7pPr>
            <a:lvl8pPr marL="2555962" indent="0">
              <a:buNone/>
              <a:defRPr sz="1278" b="1"/>
            </a:lvl8pPr>
            <a:lvl9pPr marL="2921099" indent="0">
              <a:buNone/>
              <a:defRPr sz="1278" b="1"/>
            </a:lvl9pPr>
          </a:lstStyle>
          <a:p>
            <a:pPr lvl="0"/>
            <a:r>
              <a:rPr lang="de-DE"/>
              <a:t>Textmasterformat bearbeiten</a:t>
            </a:r>
          </a:p>
        </p:txBody>
      </p:sp>
      <p:sp>
        <p:nvSpPr>
          <p:cNvPr id="6" name="Inhaltsplatzhalter 5"/>
          <p:cNvSpPr>
            <a:spLocks noGrp="1"/>
          </p:cNvSpPr>
          <p:nvPr>
            <p:ph sz="quarter" idx="4"/>
          </p:nvPr>
        </p:nvSpPr>
        <p:spPr>
          <a:xfrm>
            <a:off x="4951468" y="1736880"/>
            <a:ext cx="4308420" cy="3155542"/>
          </a:xfrm>
          <a:prstGeom prst="rect">
            <a:avLst/>
          </a:prstGeom>
        </p:spPr>
        <p:txBody>
          <a:bodyPr/>
          <a:lstStyle>
            <a:lvl1pPr>
              <a:defRPr sz="1917"/>
            </a:lvl1pPr>
            <a:lvl2pPr>
              <a:defRPr sz="1597"/>
            </a:lvl2pPr>
            <a:lvl3pPr>
              <a:defRPr sz="1438"/>
            </a:lvl3pPr>
            <a:lvl4pPr>
              <a:defRPr sz="1278"/>
            </a:lvl4pPr>
            <a:lvl5pPr>
              <a:defRPr sz="1278"/>
            </a:lvl5pPr>
            <a:lvl6pPr>
              <a:defRPr sz="1278"/>
            </a:lvl6pPr>
            <a:lvl7pPr>
              <a:defRPr sz="1278"/>
            </a:lvl7pPr>
            <a:lvl8pPr>
              <a:defRPr sz="1278"/>
            </a:lvl8pPr>
            <a:lvl9pPr>
              <a:defRPr sz="127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xfrm>
            <a:off x="487363" y="5076252"/>
            <a:ext cx="2274358" cy="291593"/>
          </a:xfrm>
          <a:prstGeom prst="rect">
            <a:avLst/>
          </a:prstGeom>
          <a:ln/>
        </p:spPr>
        <p:txBody>
          <a:bodyPr/>
          <a:lstStyle>
            <a:lvl1pPr>
              <a:defRPr/>
            </a:lvl1pPr>
          </a:lstStyle>
          <a:p>
            <a:pPr defTabSz="730143" eaLnBrk="1" fontAlgn="auto" hangingPunct="1">
              <a:spcBef>
                <a:spcPts val="0"/>
              </a:spcBef>
              <a:spcAft>
                <a:spcPts val="0"/>
              </a:spcAft>
            </a:pPr>
            <a:endParaRPr lang="de-AT" sz="1438" dirty="0">
              <a:solidFill>
                <a:prstClr val="black"/>
              </a:solidFill>
              <a:latin typeface="Titillium"/>
            </a:endParaRPr>
          </a:p>
        </p:txBody>
      </p:sp>
      <p:sp>
        <p:nvSpPr>
          <p:cNvPr id="9" name="Rectangle 6"/>
          <p:cNvSpPr>
            <a:spLocks noGrp="1" noChangeArrowheads="1"/>
          </p:cNvSpPr>
          <p:nvPr>
            <p:ph type="sldNum" sz="quarter" idx="12"/>
          </p:nvPr>
        </p:nvSpPr>
        <p:spPr>
          <a:xfrm>
            <a:off x="6985530" y="5076252"/>
            <a:ext cx="2274358" cy="291593"/>
          </a:xfrm>
          <a:prstGeom prst="rect">
            <a:avLst/>
          </a:prstGeom>
          <a:ln/>
        </p:spPr>
        <p:txBody>
          <a:bodyPr/>
          <a:lstStyle>
            <a:lvl1pPr>
              <a:defRPr/>
            </a:lvl1pPr>
          </a:lstStyle>
          <a:p>
            <a:pPr defTabSz="730143" eaLnBrk="1" fontAlgn="auto" hangingPunct="1">
              <a:spcBef>
                <a:spcPts val="0"/>
              </a:spcBef>
              <a:spcAft>
                <a:spcPts val="0"/>
              </a:spcAft>
            </a:pPr>
            <a:fld id="{DC07963B-ED1B-4820-9810-C37E57F539B7}" type="slidenum">
              <a:rPr lang="de-AT" sz="1438" smtClean="0">
                <a:solidFill>
                  <a:prstClr val="black"/>
                </a:solidFill>
                <a:latin typeface="Titillium"/>
              </a:rPr>
              <a:pPr defTabSz="730143" eaLnBrk="1" fontAlgn="auto" hangingPunct="1">
                <a:spcBef>
                  <a:spcPts val="0"/>
                </a:spcBef>
                <a:spcAft>
                  <a:spcPts val="0"/>
                </a:spcAft>
              </a:pPr>
              <a:t>‹Nr.›</a:t>
            </a:fld>
            <a:endParaRPr lang="de-AT" sz="1438">
              <a:solidFill>
                <a:prstClr val="black"/>
              </a:solidFill>
              <a:latin typeface="Titillium"/>
            </a:endParaRPr>
          </a:p>
        </p:txBody>
      </p:sp>
      <p:sp>
        <p:nvSpPr>
          <p:cNvPr id="10" name="Textplatzhalter 9"/>
          <p:cNvSpPr>
            <a:spLocks noGrp="1"/>
          </p:cNvSpPr>
          <p:nvPr>
            <p:ph type="body" sz="quarter" idx="13"/>
          </p:nvPr>
        </p:nvSpPr>
        <p:spPr>
          <a:xfrm>
            <a:off x="3837134" y="5038693"/>
            <a:ext cx="2072983" cy="344841"/>
          </a:xfrm>
          <a:prstGeom prst="rect">
            <a:avLst/>
          </a:prstGeom>
        </p:spPr>
        <p:txBody>
          <a:bodyPr/>
          <a:lstStyle>
            <a:lvl1pPr marL="0" indent="0" algn="ctr">
              <a:buNone/>
              <a:defRPr sz="1118"/>
            </a:lvl1pPr>
          </a:lstStyle>
          <a:p>
            <a:pPr lvl="0"/>
            <a:r>
              <a:rPr lang="de-DE" dirty="0"/>
              <a:t>Textmasterformat bearbeiten</a:t>
            </a:r>
          </a:p>
        </p:txBody>
      </p:sp>
    </p:spTree>
    <p:extLst>
      <p:ext uri="{BB962C8B-B14F-4D97-AF65-F5344CB8AC3E}">
        <p14:creationId xmlns:p14="http://schemas.microsoft.com/office/powerpoint/2010/main" val="30007994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apiteltrenner neutral">
    <p:spTree>
      <p:nvGrpSpPr>
        <p:cNvPr id="1" name=""/>
        <p:cNvGrpSpPr/>
        <p:nvPr/>
      </p:nvGrpSpPr>
      <p:grpSpPr>
        <a:xfrm>
          <a:off x="0" y="0"/>
          <a:ext cx="0" cy="0"/>
          <a:chOff x="0" y="0"/>
          <a:chExt cx="0" cy="0"/>
        </a:xfrm>
      </p:grpSpPr>
      <p:sp>
        <p:nvSpPr>
          <p:cNvPr id="2" name="Titel 1"/>
          <p:cNvSpPr>
            <a:spLocks noGrp="1"/>
          </p:cNvSpPr>
          <p:nvPr userDrawn="1">
            <p:ph type="title" hasCustomPrompt="1"/>
          </p:nvPr>
        </p:nvSpPr>
        <p:spPr>
          <a:xfrm>
            <a:off x="769966" y="1825626"/>
            <a:ext cx="5565747" cy="1564821"/>
          </a:xfrm>
        </p:spPr>
        <p:txBody>
          <a:bodyPr anchor="ctr">
            <a:normAutofit/>
          </a:bodyPr>
          <a:lstStyle>
            <a:lvl1pPr algn="l">
              <a:defRPr sz="2635" b="1" cap="none" baseline="0"/>
            </a:lvl1pPr>
          </a:lstStyle>
          <a:p>
            <a:r>
              <a:rPr lang="de-AT" dirty="0" err="1"/>
              <a:t>Kapiteltrenner</a:t>
            </a:r>
            <a:r>
              <a:rPr lang="de-AT" dirty="0"/>
              <a:t>, kann auch zweizeilig sein</a:t>
            </a:r>
            <a:endParaRPr lang="de-DE" dirty="0"/>
          </a:p>
        </p:txBody>
      </p:sp>
    </p:spTree>
    <p:extLst>
      <p:ext uri="{BB962C8B-B14F-4D97-AF65-F5344CB8AC3E}">
        <p14:creationId xmlns:p14="http://schemas.microsoft.com/office/powerpoint/2010/main" val="65158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2286000"/>
            <a:ext cx="45339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286000"/>
            <a:ext cx="45339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F7E2BBFC-220C-E84F-86B9-4F52913FE111}"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7363" y="219075"/>
            <a:ext cx="8772525" cy="912813"/>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87363" y="1225550"/>
            <a:ext cx="4306887" cy="511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87363" y="1736725"/>
            <a:ext cx="4306887" cy="3155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951413" y="1225550"/>
            <a:ext cx="4308475" cy="511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951413" y="1736725"/>
            <a:ext cx="4308475" cy="3155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DEDC50A2-4289-4842-9005-46BA3CF82B40}"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EAD11FC8-C747-6842-B3EC-4E3595D78F09}"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DFA7A6-69C9-0940-B0D6-C94A2460568F}"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87363" y="217488"/>
            <a:ext cx="3206750" cy="928687"/>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811588" y="217488"/>
            <a:ext cx="5448300" cy="4675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87363" y="1146175"/>
            <a:ext cx="3206750"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8700BDC4-850E-7E40-916A-BD6FA1652C91}"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09763" y="3833813"/>
            <a:ext cx="5848350" cy="452437"/>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909763" y="488950"/>
            <a:ext cx="5848350" cy="3286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09763" y="4286250"/>
            <a:ext cx="5848350" cy="642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834C5088-E30A-4B45-8A2C-43C4EF107D66}"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5.jp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1371600"/>
            <a:ext cx="9220200" cy="91440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p>
            <a:pPr lvl="0"/>
            <a:r>
              <a:rPr lang="en-US" dirty="0" err="1"/>
              <a:t>Mastertitelformat</a:t>
            </a:r>
            <a:r>
              <a:rPr lang="en-US" dirty="0"/>
              <a:t> </a:t>
            </a:r>
            <a:r>
              <a:rPr lang="en-US" dirty="0" err="1"/>
              <a:t>bearbeiten</a:t>
            </a:r>
            <a:endParaRPr lang="en-US" dirty="0"/>
          </a:p>
        </p:txBody>
      </p:sp>
      <p:sp>
        <p:nvSpPr>
          <p:cNvPr id="1028" name="Rectangle 3"/>
          <p:cNvSpPr>
            <a:spLocks noGrp="1" noChangeArrowheads="1"/>
          </p:cNvSpPr>
          <p:nvPr>
            <p:ph type="body" idx="1"/>
          </p:nvPr>
        </p:nvSpPr>
        <p:spPr bwMode="auto">
          <a:xfrm>
            <a:off x="304800" y="2286000"/>
            <a:ext cx="9220200" cy="2743200"/>
          </a:xfrm>
          <a:prstGeom prst="rect">
            <a:avLst/>
          </a:prstGeom>
          <a:noFill/>
          <a:ln w="9525">
            <a:noFill/>
            <a:miter lim="800000"/>
            <a:headEnd/>
            <a:tailEnd/>
          </a:ln>
        </p:spPr>
        <p:txBody>
          <a:bodyPr vert="horz" wrap="square" lIns="83033" tIns="41516" rIns="83033" bIns="41516" numCol="1" anchor="t" anchorCtr="0" compatLnSpc="1">
            <a:prstTxWarp prst="textNoShape">
              <a:avLst/>
            </a:prstTxWarp>
          </a:body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30" name="Rectangle 6"/>
          <p:cNvSpPr>
            <a:spLocks noGrp="1" noChangeArrowheads="1"/>
          </p:cNvSpPr>
          <p:nvPr>
            <p:ph type="sldNum" sz="quarter" idx="4"/>
          </p:nvPr>
        </p:nvSpPr>
        <p:spPr bwMode="auto">
          <a:xfrm>
            <a:off x="9067800" y="5257800"/>
            <a:ext cx="457200" cy="219075"/>
          </a:xfrm>
          <a:prstGeom prst="rect">
            <a:avLst/>
          </a:prstGeom>
          <a:noFill/>
          <a:ln w="9525">
            <a:noFill/>
            <a:miter lim="800000"/>
            <a:headEnd/>
            <a:tailEnd/>
          </a:ln>
          <a:effectLst/>
        </p:spPr>
        <p:txBody>
          <a:bodyPr vert="horz" wrap="square" lIns="83033" tIns="41516" rIns="83033" bIns="41516" numCol="1" anchor="ctr" anchorCtr="0" compatLnSpc="1">
            <a:prstTxWarp prst="textNoShape">
              <a:avLst/>
            </a:prstTxWarp>
          </a:bodyPr>
          <a:lstStyle>
            <a:lvl1pPr algn="r">
              <a:defRPr sz="800">
                <a:latin typeface="Arial" charset="0"/>
              </a:defRPr>
            </a:lvl1pPr>
          </a:lstStyle>
          <a:p>
            <a:pPr>
              <a:defRPr/>
            </a:pPr>
            <a:fld id="{9BFF3CFB-F2A9-C646-A730-FA267E3F56A3}" type="slidenum">
              <a:rPr lang="en-US"/>
              <a:pPr>
                <a:defRPr/>
              </a:pPr>
              <a:t>‹Nr.›</a:t>
            </a:fld>
            <a:endParaRPr lang="en-US"/>
          </a:p>
        </p:txBody>
      </p:sp>
      <p:pic>
        <p:nvPicPr>
          <p:cNvPr id="8" name="Bild 7" descr="logo_ak.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609669" y="249239"/>
            <a:ext cx="1103713" cy="720000"/>
          </a:xfrm>
          <a:prstGeom prst="rect">
            <a:avLst/>
          </a:prstGeom>
          <a:ln>
            <a:noFill/>
          </a:ln>
        </p:spPr>
      </p:pic>
      <p:pic>
        <p:nvPicPr>
          <p:cNvPr id="10" name="Bild 9" descr="adler.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04800" y="264585"/>
            <a:ext cx="607484" cy="607484"/>
          </a:xfrm>
          <a:prstGeom prst="rect">
            <a:avLst/>
          </a:prstGeom>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903" r:id="rId12"/>
  </p:sldLayoutIdLst>
  <p:hf hdr="0" ftr="0" dt="0"/>
  <p:txStyles>
    <p:title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p:titleStyle>
    <p:bodyStyle>
      <a:lvl1pPr marL="312738" indent="-312738" algn="l" defTabSz="830263" rtl="0" eaLnBrk="0" fontAlgn="base" hangingPunct="0">
        <a:lnSpc>
          <a:spcPct val="120000"/>
        </a:lnSpc>
        <a:spcBef>
          <a:spcPct val="20000"/>
        </a:spcBef>
        <a:spcAft>
          <a:spcPct val="0"/>
        </a:spcAft>
        <a:buClr>
          <a:srgbClr val="CB0A22"/>
        </a:buClr>
        <a:buFont typeface="Wingdings" charset="2"/>
        <a:buChar char="§"/>
        <a:defRPr sz="2400">
          <a:solidFill>
            <a:schemeClr val="tx1"/>
          </a:solidFill>
          <a:latin typeface="+mn-lt"/>
          <a:ea typeface="ＭＳ Ｐゴシック" charset="-128"/>
          <a:cs typeface="ＭＳ Ｐゴシック" charset="-128"/>
        </a:defRPr>
      </a:lvl1pPr>
      <a:lvl2pPr marL="676275" indent="-261938" algn="l" defTabSz="830263" rtl="0" eaLnBrk="0" fontAlgn="base" hangingPunct="0">
        <a:spcBef>
          <a:spcPct val="20000"/>
        </a:spcBef>
        <a:spcAft>
          <a:spcPct val="0"/>
        </a:spcAft>
        <a:buClr>
          <a:srgbClr val="253A7F"/>
        </a:buClr>
        <a:buFont typeface="Wingdings" charset="2"/>
        <a:buChar char="§"/>
        <a:defRPr sz="1600">
          <a:solidFill>
            <a:schemeClr val="tx1"/>
          </a:solidFill>
          <a:latin typeface="+mn-lt"/>
          <a:ea typeface="ＭＳ Ｐゴシック" pitchFamily="-110" charset="-128"/>
        </a:defRPr>
      </a:lvl2pPr>
      <a:lvl3pPr marL="1036638" indent="-206375" algn="l" defTabSz="830263" rtl="0" eaLnBrk="0" fontAlgn="base" hangingPunct="0">
        <a:spcBef>
          <a:spcPct val="20000"/>
        </a:spcBef>
        <a:spcAft>
          <a:spcPct val="0"/>
        </a:spcAft>
        <a:buClr>
          <a:srgbClr val="45A338"/>
        </a:buClr>
        <a:buFont typeface="Wingdings" charset="2"/>
        <a:buChar char="§"/>
        <a:defRPr sz="1200">
          <a:solidFill>
            <a:schemeClr val="tx1"/>
          </a:solidFill>
          <a:latin typeface="+mn-lt"/>
          <a:ea typeface="ＭＳ Ｐゴシック" pitchFamily="-110" charset="-128"/>
        </a:defRPr>
      </a:lvl3pPr>
      <a:lvl4pPr marL="1435100" indent="-207963" algn="l" defTabSz="830263" rtl="0" eaLnBrk="0" fontAlgn="base" hangingPunct="0">
        <a:spcBef>
          <a:spcPct val="20000"/>
        </a:spcBef>
        <a:spcAft>
          <a:spcPct val="0"/>
        </a:spcAft>
        <a:buClr>
          <a:srgbClr val="45A338"/>
        </a:buClr>
        <a:buFont typeface="Arial"/>
        <a:buChar char="•"/>
        <a:defRPr sz="1200">
          <a:solidFill>
            <a:schemeClr val="tx1"/>
          </a:solidFill>
          <a:latin typeface="+mn-lt"/>
          <a:ea typeface="ＭＳ Ｐゴシック" pitchFamily="-110" charset="-128"/>
        </a:defRPr>
      </a:lvl4pPr>
      <a:lvl5pPr marL="1833563" indent="-207963" algn="l" defTabSz="830263" rtl="0" eaLnBrk="0" fontAlgn="base" hangingPunct="0">
        <a:spcBef>
          <a:spcPct val="20000"/>
        </a:spcBef>
        <a:spcAft>
          <a:spcPct val="0"/>
        </a:spcAft>
        <a:buFont typeface="Arial"/>
        <a:buChar char="•"/>
        <a:defRPr sz="1200">
          <a:solidFill>
            <a:schemeClr val="tx1"/>
          </a:solidFill>
          <a:latin typeface="+mn-lt"/>
          <a:ea typeface="ＭＳ Ｐゴシック" pitchFamily="-110" charset="-128"/>
        </a:defRPr>
      </a:lvl5pPr>
      <a:lvl6pPr marL="2290763" indent="-207963" algn="l" defTabSz="830263" rtl="0" fontAlgn="base">
        <a:spcBef>
          <a:spcPct val="20000"/>
        </a:spcBef>
        <a:spcAft>
          <a:spcPct val="0"/>
        </a:spcAft>
        <a:buBlip>
          <a:blip r:embed="rId16"/>
        </a:buBlip>
        <a:defRPr sz="1200">
          <a:solidFill>
            <a:schemeClr val="tx1"/>
          </a:solidFill>
          <a:latin typeface="+mn-lt"/>
          <a:ea typeface="ＭＳ Ｐゴシック" pitchFamily="-110" charset="-128"/>
        </a:defRPr>
      </a:lvl6pPr>
      <a:lvl7pPr marL="2747963" indent="-207963" algn="l" defTabSz="830263" rtl="0" fontAlgn="base">
        <a:spcBef>
          <a:spcPct val="20000"/>
        </a:spcBef>
        <a:spcAft>
          <a:spcPct val="0"/>
        </a:spcAft>
        <a:buBlip>
          <a:blip r:embed="rId16"/>
        </a:buBlip>
        <a:defRPr sz="1200">
          <a:solidFill>
            <a:schemeClr val="tx1"/>
          </a:solidFill>
          <a:latin typeface="+mn-lt"/>
          <a:ea typeface="ＭＳ Ｐゴシック" pitchFamily="-110" charset="-128"/>
        </a:defRPr>
      </a:lvl7pPr>
      <a:lvl8pPr marL="3205163" indent="-207963" algn="l" defTabSz="830263" rtl="0" fontAlgn="base">
        <a:spcBef>
          <a:spcPct val="20000"/>
        </a:spcBef>
        <a:spcAft>
          <a:spcPct val="0"/>
        </a:spcAft>
        <a:buBlip>
          <a:blip r:embed="rId16"/>
        </a:buBlip>
        <a:defRPr sz="1200">
          <a:solidFill>
            <a:schemeClr val="tx1"/>
          </a:solidFill>
          <a:latin typeface="+mn-lt"/>
          <a:ea typeface="ＭＳ Ｐゴシック" pitchFamily="-110" charset="-128"/>
        </a:defRPr>
      </a:lvl8pPr>
      <a:lvl9pPr marL="3662363" indent="-207963" algn="l" defTabSz="830263" rtl="0" fontAlgn="base">
        <a:spcBef>
          <a:spcPct val="20000"/>
        </a:spcBef>
        <a:spcAft>
          <a:spcPct val="0"/>
        </a:spcAft>
        <a:buBlip>
          <a:blip r:embed="rId16"/>
        </a:buBlip>
        <a:defRPr sz="1200">
          <a:solidFill>
            <a:schemeClr val="tx1"/>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Fußzeilenplatzhalter 3"/>
          <p:cNvSpPr txBox="1">
            <a:spLocks/>
          </p:cNvSpPr>
          <p:nvPr userDrawn="1"/>
        </p:nvSpPr>
        <p:spPr>
          <a:xfrm>
            <a:off x="451086" y="4923682"/>
            <a:ext cx="3086629" cy="291593"/>
          </a:xfrm>
          <a:prstGeom prst="rect">
            <a:avLst/>
          </a:prstGeom>
        </p:spPr>
        <p:txBody>
          <a:bodyPr anchor="ctr" anchorCtr="0"/>
          <a:lstStyle>
            <a:defPPr>
              <a:defRPr lang="de-DE"/>
            </a:defPPr>
            <a:lvl1pPr marL="0" algn="l" defTabSz="914400" rtl="0" eaLnBrk="1" latinLnBrk="0" hangingPunct="1">
              <a:defRPr sz="10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DE" sz="1420" dirty="0">
                <a:solidFill>
                  <a:prstClr val="white"/>
                </a:solidFill>
              </a:rPr>
              <a:t>noe.arbeiterkammer.at</a:t>
            </a:r>
          </a:p>
        </p:txBody>
      </p:sp>
      <p:sp>
        <p:nvSpPr>
          <p:cNvPr id="12" name="Foliennummernplatzhalter 4"/>
          <p:cNvSpPr txBox="1">
            <a:spLocks/>
          </p:cNvSpPr>
          <p:nvPr userDrawn="1"/>
        </p:nvSpPr>
        <p:spPr>
          <a:xfrm>
            <a:off x="7068736" y="4923682"/>
            <a:ext cx="2274358" cy="291593"/>
          </a:xfrm>
          <a:prstGeom prst="rect">
            <a:avLst/>
          </a:prstGeom>
        </p:spPr>
        <p:txBody>
          <a:bodyPr anchor="ctr" anchorCtr="0"/>
          <a:lstStyle>
            <a:defPPr>
              <a:defRPr lang="de-DE"/>
            </a:defPPr>
            <a:lvl1pPr marL="0" algn="l" defTabSz="914400" rtl="0" eaLnBrk="1" latinLnBrk="0" hangingPunct="1">
              <a:defRPr sz="18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A9FCCCF8-232B-455B-8354-788ACEBEC3C2}" type="slidenum">
              <a:rPr lang="de-DE" sz="1420" smtClean="0">
                <a:solidFill>
                  <a:prstClr val="white"/>
                </a:solidFill>
              </a:rPr>
              <a:pPr algn="r" fontAlgn="auto">
                <a:spcBef>
                  <a:spcPts val="0"/>
                </a:spcBef>
                <a:spcAft>
                  <a:spcPts val="0"/>
                </a:spcAft>
              </a:pPr>
              <a:t>‹Nr.›</a:t>
            </a:fld>
            <a:endParaRPr lang="de-DE" sz="1420" dirty="0">
              <a:solidFill>
                <a:prstClr val="white"/>
              </a:solidFill>
            </a:endParaRPr>
          </a:p>
        </p:txBody>
      </p:sp>
      <p:pic>
        <p:nvPicPr>
          <p:cNvPr id="2" name="Grafik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747250" cy="5476875"/>
          </a:xfrm>
          <a:prstGeom prst="rect">
            <a:avLst/>
          </a:prstGeom>
        </p:spPr>
      </p:pic>
      <p:sp>
        <p:nvSpPr>
          <p:cNvPr id="6" name="Fußzeilenplatzhalter 3"/>
          <p:cNvSpPr txBox="1">
            <a:spLocks/>
          </p:cNvSpPr>
          <p:nvPr userDrawn="1"/>
        </p:nvSpPr>
        <p:spPr>
          <a:xfrm>
            <a:off x="486232" y="4867346"/>
            <a:ext cx="3086629" cy="291593"/>
          </a:xfrm>
          <a:prstGeom prst="rect">
            <a:avLst/>
          </a:prstGeom>
        </p:spPr>
        <p:txBody>
          <a:bodyPr anchor="ctr" anchorCtr="0"/>
          <a:lstStyle>
            <a:defPPr>
              <a:defRPr lang="de-DE"/>
            </a:defPPr>
            <a:lvl1pPr marL="0" algn="l" defTabSz="914400" rtl="0" eaLnBrk="1" latinLnBrk="0" hangingPunct="1">
              <a:defRPr sz="10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DE" sz="1273" dirty="0">
                <a:solidFill>
                  <a:prstClr val="white"/>
                </a:solidFill>
              </a:rPr>
              <a:t>noe.arbeiterkammer.at</a:t>
            </a:r>
          </a:p>
        </p:txBody>
      </p:sp>
      <p:sp>
        <p:nvSpPr>
          <p:cNvPr id="7" name="Foliennummernplatzhalter 4"/>
          <p:cNvSpPr txBox="1">
            <a:spLocks/>
          </p:cNvSpPr>
          <p:nvPr userDrawn="1"/>
        </p:nvSpPr>
        <p:spPr>
          <a:xfrm>
            <a:off x="6987275" y="4871020"/>
            <a:ext cx="2274358" cy="291593"/>
          </a:xfrm>
          <a:prstGeom prst="rect">
            <a:avLst/>
          </a:prstGeom>
        </p:spPr>
        <p:txBody>
          <a:bodyPr anchor="ctr" anchorCtr="0"/>
          <a:lstStyle>
            <a:defPPr>
              <a:defRPr lang="de-DE"/>
            </a:defPPr>
            <a:lvl1pPr marL="0" algn="l" defTabSz="914400" rtl="0" eaLnBrk="1" latinLnBrk="0" hangingPunct="1">
              <a:defRPr sz="1800" kern="1200" baseline="0">
                <a:solidFill>
                  <a:schemeClr val="bg1"/>
                </a:solidFill>
                <a:latin typeface="Titillium Bd"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A9FCCCF8-232B-455B-8354-788ACEBEC3C2}" type="slidenum">
              <a:rPr lang="de-DE" sz="1273" smtClean="0">
                <a:solidFill>
                  <a:prstClr val="white"/>
                </a:solidFill>
              </a:rPr>
              <a:pPr algn="r" fontAlgn="auto">
                <a:spcBef>
                  <a:spcPts val="0"/>
                </a:spcBef>
                <a:spcAft>
                  <a:spcPts val="0"/>
                </a:spcAft>
              </a:pPr>
              <a:t>‹Nr.›</a:t>
            </a:fld>
            <a:endParaRPr lang="de-DE" sz="1273" dirty="0">
              <a:solidFill>
                <a:prstClr val="white"/>
              </a:solidFill>
            </a:endParaRPr>
          </a:p>
        </p:txBody>
      </p:sp>
    </p:spTree>
    <p:extLst>
      <p:ext uri="{BB962C8B-B14F-4D97-AF65-F5344CB8AC3E}">
        <p14:creationId xmlns:p14="http://schemas.microsoft.com/office/powerpoint/2010/main" val="401074018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Lst>
  <p:hf hdr="0" ftr="0" dt="0"/>
  <p:txStyles>
    <p:titleStyle>
      <a:lvl1pPr algn="ctr" defTabSz="1298271" rtl="0" eaLnBrk="1" latinLnBrk="0" hangingPunct="1">
        <a:spcBef>
          <a:spcPct val="0"/>
        </a:spcBef>
        <a:buNone/>
        <a:defRPr sz="6247" kern="1200">
          <a:solidFill>
            <a:schemeClr val="tx1"/>
          </a:solidFill>
          <a:latin typeface="+mj-lt"/>
          <a:ea typeface="+mj-ea"/>
          <a:cs typeface="+mj-cs"/>
        </a:defRPr>
      </a:lvl1pPr>
    </p:titleStyle>
    <p:bodyStyle>
      <a:lvl1pPr marL="486851" indent="-486851" algn="l" defTabSz="1298271" rtl="0" eaLnBrk="1" latinLnBrk="0" hangingPunct="1">
        <a:spcBef>
          <a:spcPct val="20000"/>
        </a:spcBef>
        <a:buFont typeface="Arial" panose="020B0604020202020204" pitchFamily="34" charset="0"/>
        <a:buChar char="•"/>
        <a:defRPr sz="4543" kern="1200">
          <a:solidFill>
            <a:schemeClr val="tx1"/>
          </a:solidFill>
          <a:latin typeface="+mn-lt"/>
          <a:ea typeface="+mn-ea"/>
          <a:cs typeface="+mn-cs"/>
        </a:defRPr>
      </a:lvl1pPr>
      <a:lvl2pPr marL="1054844" indent="-405710" algn="l" defTabSz="1298271" rtl="0" eaLnBrk="1" latinLnBrk="0" hangingPunct="1">
        <a:spcBef>
          <a:spcPct val="20000"/>
        </a:spcBef>
        <a:buFont typeface="Arial" panose="020B0604020202020204" pitchFamily="34" charset="0"/>
        <a:buChar char="–"/>
        <a:defRPr sz="3976" kern="1200">
          <a:solidFill>
            <a:schemeClr val="tx1"/>
          </a:solidFill>
          <a:latin typeface="+mn-lt"/>
          <a:ea typeface="+mn-ea"/>
          <a:cs typeface="+mn-cs"/>
        </a:defRPr>
      </a:lvl2pPr>
      <a:lvl3pPr marL="1622839" indent="-324567" algn="l" defTabSz="1298271" rtl="0" eaLnBrk="1" latinLnBrk="0" hangingPunct="1">
        <a:spcBef>
          <a:spcPct val="20000"/>
        </a:spcBef>
        <a:buFont typeface="Arial" panose="020B0604020202020204" pitchFamily="34" charset="0"/>
        <a:buChar char="•"/>
        <a:defRPr sz="3407" kern="1200">
          <a:solidFill>
            <a:schemeClr val="tx1"/>
          </a:solidFill>
          <a:latin typeface="+mn-lt"/>
          <a:ea typeface="+mn-ea"/>
          <a:cs typeface="+mn-cs"/>
        </a:defRPr>
      </a:lvl3pPr>
      <a:lvl4pPr marL="2271973"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4pPr>
      <a:lvl5pPr marL="2921108"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5pPr>
      <a:lvl6pPr marL="3570243"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6pPr>
      <a:lvl7pPr marL="4219379"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7pPr>
      <a:lvl8pPr marL="4868515"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8pPr>
      <a:lvl9pPr marL="5517649" indent="-324567" algn="l" defTabSz="1298271" rtl="0" eaLnBrk="1" latinLnBrk="0" hangingPunct="1">
        <a:spcBef>
          <a:spcPct val="20000"/>
        </a:spcBef>
        <a:buFont typeface="Arial" panose="020B0604020202020204" pitchFamily="34" charset="0"/>
        <a:buChar char="•"/>
        <a:defRPr sz="2839" kern="1200">
          <a:solidFill>
            <a:schemeClr val="tx1"/>
          </a:solidFill>
          <a:latin typeface="+mn-lt"/>
          <a:ea typeface="+mn-ea"/>
          <a:cs typeface="+mn-cs"/>
        </a:defRPr>
      </a:lvl9pPr>
    </p:bodyStyle>
    <p:otherStyle>
      <a:defPPr>
        <a:defRPr lang="de-DE"/>
      </a:defPPr>
      <a:lvl1pPr marL="0" algn="l" defTabSz="1298271" rtl="0" eaLnBrk="1" latinLnBrk="0" hangingPunct="1">
        <a:defRPr sz="2556" kern="1200">
          <a:solidFill>
            <a:schemeClr val="tx1"/>
          </a:solidFill>
          <a:latin typeface="+mn-lt"/>
          <a:ea typeface="+mn-ea"/>
          <a:cs typeface="+mn-cs"/>
        </a:defRPr>
      </a:lvl1pPr>
      <a:lvl2pPr marL="649136" algn="l" defTabSz="1298271" rtl="0" eaLnBrk="1" latinLnBrk="0" hangingPunct="1">
        <a:defRPr sz="2556" kern="1200">
          <a:solidFill>
            <a:schemeClr val="tx1"/>
          </a:solidFill>
          <a:latin typeface="+mn-lt"/>
          <a:ea typeface="+mn-ea"/>
          <a:cs typeface="+mn-cs"/>
        </a:defRPr>
      </a:lvl2pPr>
      <a:lvl3pPr marL="1298271" algn="l" defTabSz="1298271" rtl="0" eaLnBrk="1" latinLnBrk="0" hangingPunct="1">
        <a:defRPr sz="2556" kern="1200">
          <a:solidFill>
            <a:schemeClr val="tx1"/>
          </a:solidFill>
          <a:latin typeface="+mn-lt"/>
          <a:ea typeface="+mn-ea"/>
          <a:cs typeface="+mn-cs"/>
        </a:defRPr>
      </a:lvl3pPr>
      <a:lvl4pPr marL="1947406" algn="l" defTabSz="1298271" rtl="0" eaLnBrk="1" latinLnBrk="0" hangingPunct="1">
        <a:defRPr sz="2556" kern="1200">
          <a:solidFill>
            <a:schemeClr val="tx1"/>
          </a:solidFill>
          <a:latin typeface="+mn-lt"/>
          <a:ea typeface="+mn-ea"/>
          <a:cs typeface="+mn-cs"/>
        </a:defRPr>
      </a:lvl4pPr>
      <a:lvl5pPr marL="2596540" algn="l" defTabSz="1298271" rtl="0" eaLnBrk="1" latinLnBrk="0" hangingPunct="1">
        <a:defRPr sz="2556" kern="1200">
          <a:solidFill>
            <a:schemeClr val="tx1"/>
          </a:solidFill>
          <a:latin typeface="+mn-lt"/>
          <a:ea typeface="+mn-ea"/>
          <a:cs typeface="+mn-cs"/>
        </a:defRPr>
      </a:lvl5pPr>
      <a:lvl6pPr marL="3245676" algn="l" defTabSz="1298271" rtl="0" eaLnBrk="1" latinLnBrk="0" hangingPunct="1">
        <a:defRPr sz="2556" kern="1200">
          <a:solidFill>
            <a:schemeClr val="tx1"/>
          </a:solidFill>
          <a:latin typeface="+mn-lt"/>
          <a:ea typeface="+mn-ea"/>
          <a:cs typeface="+mn-cs"/>
        </a:defRPr>
      </a:lvl6pPr>
      <a:lvl7pPr marL="3894812" algn="l" defTabSz="1298271" rtl="0" eaLnBrk="1" latinLnBrk="0" hangingPunct="1">
        <a:defRPr sz="2556" kern="1200">
          <a:solidFill>
            <a:schemeClr val="tx1"/>
          </a:solidFill>
          <a:latin typeface="+mn-lt"/>
          <a:ea typeface="+mn-ea"/>
          <a:cs typeface="+mn-cs"/>
        </a:defRPr>
      </a:lvl7pPr>
      <a:lvl8pPr marL="4543946" algn="l" defTabSz="1298271" rtl="0" eaLnBrk="1" latinLnBrk="0" hangingPunct="1">
        <a:defRPr sz="2556" kern="1200">
          <a:solidFill>
            <a:schemeClr val="tx1"/>
          </a:solidFill>
          <a:latin typeface="+mn-lt"/>
          <a:ea typeface="+mn-ea"/>
          <a:cs typeface="+mn-cs"/>
        </a:defRPr>
      </a:lvl8pPr>
      <a:lvl9pPr marL="5193082" algn="l" defTabSz="1298271" rtl="0" eaLnBrk="1" latinLnBrk="0" hangingPunct="1">
        <a:defRPr sz="25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143000"/>
            <a:ext cx="9747250" cy="4106333"/>
          </a:xfrm>
          <a:prstGeom prst="rect">
            <a:avLst/>
          </a:prstGeom>
          <a:solidFill>
            <a:srgbClr val="008A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10" charset="0"/>
            </a:endParaRPr>
          </a:p>
        </p:txBody>
      </p:sp>
      <p:sp>
        <p:nvSpPr>
          <p:cNvPr id="2" name="Titel 1"/>
          <p:cNvSpPr>
            <a:spLocks noGrp="1"/>
          </p:cNvSpPr>
          <p:nvPr>
            <p:ph type="title"/>
          </p:nvPr>
        </p:nvSpPr>
        <p:spPr>
          <a:xfrm>
            <a:off x="304800" y="1134533"/>
            <a:ext cx="9220200" cy="3002569"/>
          </a:xfrm>
        </p:spPr>
        <p:txBody>
          <a:bodyPr/>
          <a:lstStyle/>
          <a:p>
            <a:pPr algn="ctr"/>
            <a:r>
              <a:rPr lang="de-DE" dirty="0" smtClean="0">
                <a:solidFill>
                  <a:srgbClr val="FFFFFF"/>
                </a:solidFill>
              </a:rPr>
              <a:t>Verlängerung der Registrierung der Gesundheitsberufe</a:t>
            </a:r>
            <a:endParaRPr lang="de-DE" dirty="0">
              <a:solidFill>
                <a:srgbClr val="FFFFFF"/>
              </a:solidFill>
            </a:endParaRPr>
          </a:p>
        </p:txBody>
      </p:sp>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1</a:t>
            </a:fld>
            <a:endParaRPr lang="en-US" dirty="0"/>
          </a:p>
        </p:txBody>
      </p:sp>
      <p:pic>
        <p:nvPicPr>
          <p:cNvPr id="3" name="Grafik 2"/>
          <p:cNvPicPr>
            <a:picLocks noChangeAspect="1"/>
          </p:cNvPicPr>
          <p:nvPr/>
        </p:nvPicPr>
        <p:blipFill>
          <a:blip r:embed="rId3"/>
          <a:stretch>
            <a:fillRect/>
          </a:stretch>
        </p:blipFill>
        <p:spPr>
          <a:xfrm>
            <a:off x="7847364" y="190856"/>
            <a:ext cx="1899888" cy="782921"/>
          </a:xfrm>
          <a:prstGeom prst="rect">
            <a:avLst/>
          </a:prstGeom>
        </p:spPr>
      </p:pic>
      <p:sp>
        <p:nvSpPr>
          <p:cNvPr id="6" name="Textfeld 5"/>
          <p:cNvSpPr txBox="1"/>
          <p:nvPr/>
        </p:nvSpPr>
        <p:spPr>
          <a:xfrm>
            <a:off x="6490010" y="4973444"/>
            <a:ext cx="3034990" cy="276999"/>
          </a:xfrm>
          <a:prstGeom prst="rect">
            <a:avLst/>
          </a:prstGeom>
          <a:noFill/>
        </p:spPr>
        <p:txBody>
          <a:bodyPr wrap="square" rtlCol="0">
            <a:spAutoFit/>
          </a:bodyPr>
          <a:lstStyle/>
          <a:p>
            <a:r>
              <a:rPr lang="de-DE" sz="1200" b="1" dirty="0">
                <a:solidFill>
                  <a:schemeClr val="bg1"/>
                </a:solidFill>
                <a:latin typeface="+mn-lt"/>
              </a:rPr>
              <a:t>e</a:t>
            </a:r>
            <a:r>
              <a:rPr lang="de-DE" sz="1200" b="1" dirty="0" smtClean="0">
                <a:solidFill>
                  <a:schemeClr val="bg1"/>
                </a:solidFill>
                <a:latin typeface="+mn-lt"/>
              </a:rPr>
              <a:t>rstellt von Mag. Angelika Hais (AKNÖ)</a:t>
            </a:r>
            <a:endParaRPr lang="de-AT" sz="1200" b="1" dirty="0">
              <a:solidFill>
                <a:schemeClr val="bg1"/>
              </a:solidFill>
              <a:latin typeface="+mn-lt"/>
            </a:endParaRPr>
          </a:p>
        </p:txBody>
      </p:sp>
      <p:sp>
        <p:nvSpPr>
          <p:cNvPr id="7" name="Flussdiagramm: Alternativer Prozess 6"/>
          <p:cNvSpPr/>
          <p:nvPr/>
        </p:nvSpPr>
        <p:spPr bwMode="auto">
          <a:xfrm>
            <a:off x="6232550" y="3590693"/>
            <a:ext cx="3145626" cy="546409"/>
          </a:xfrm>
          <a:prstGeom prst="flowChartAlternateProcess">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8A79"/>
                </a:solidFill>
                <a:effectLst/>
                <a:latin typeface="+mn-lt"/>
              </a:rPr>
              <a:t>Stand:</a:t>
            </a:r>
            <a:r>
              <a:rPr kumimoji="0" lang="de-DE" sz="2000" b="1" i="0" u="none" strike="noStrike" cap="none" normalizeH="0" dirty="0" smtClean="0">
                <a:ln>
                  <a:noFill/>
                </a:ln>
                <a:solidFill>
                  <a:srgbClr val="008A79"/>
                </a:solidFill>
                <a:effectLst/>
                <a:latin typeface="+mn-lt"/>
              </a:rPr>
              <a:t> </a:t>
            </a:r>
            <a:r>
              <a:rPr lang="de-DE" sz="2000" b="1" dirty="0" smtClean="0">
                <a:solidFill>
                  <a:srgbClr val="008A79"/>
                </a:solidFill>
                <a:latin typeface="+mn-lt"/>
              </a:rPr>
              <a:t>Jänner </a:t>
            </a:r>
            <a:r>
              <a:rPr kumimoji="0" lang="de-DE" sz="2000" b="1" i="0" u="none" strike="noStrike" cap="none" normalizeH="0" dirty="0" smtClean="0">
                <a:ln>
                  <a:noFill/>
                </a:ln>
                <a:solidFill>
                  <a:srgbClr val="008A79"/>
                </a:solidFill>
                <a:effectLst/>
                <a:latin typeface="+mn-lt"/>
              </a:rPr>
              <a:t>2023</a:t>
            </a:r>
            <a:endParaRPr kumimoji="0" lang="de-AT" sz="2000" b="1" i="0" u="none" strike="noStrike" cap="none" normalizeH="0" baseline="0" dirty="0">
              <a:ln>
                <a:noFill/>
              </a:ln>
              <a:solidFill>
                <a:srgbClr val="008A79"/>
              </a:solidFill>
              <a:effectLst/>
              <a:latin typeface="+mn-lt"/>
            </a:endParaRPr>
          </a:p>
        </p:txBody>
      </p:sp>
    </p:spTree>
    <p:extLst>
      <p:ext uri="{BB962C8B-B14F-4D97-AF65-F5344CB8AC3E}">
        <p14:creationId xmlns:p14="http://schemas.microsoft.com/office/powerpoint/2010/main" val="213181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50E78BA-2AC6-4AD2-AECF-D4C296D375B1}"/>
              </a:ext>
            </a:extLst>
          </p:cNvPr>
          <p:cNvPicPr>
            <a:picLocks noGrp="1" noChangeAspect="1"/>
          </p:cNvPicPr>
          <p:nvPr>
            <p:ph idx="1"/>
          </p:nvPr>
        </p:nvPicPr>
        <p:blipFill rotWithShape="1">
          <a:blip r:embed="rId3"/>
          <a:srcRect t="31835"/>
          <a:stretch/>
        </p:blipFill>
        <p:spPr>
          <a:xfrm>
            <a:off x="992981" y="1235869"/>
            <a:ext cx="8136499" cy="3900487"/>
          </a:xfrm>
        </p:spPr>
      </p:pic>
      <p:sp>
        <p:nvSpPr>
          <p:cNvPr id="4" name="Foliennummernplatzhalter 3">
            <a:extLst>
              <a:ext uri="{FF2B5EF4-FFF2-40B4-BE49-F238E27FC236}">
                <a16:creationId xmlns:a16="http://schemas.microsoft.com/office/drawing/2014/main" id="{3C49A563-0E1D-44A5-BFB2-6C84CC2A8B3A}"/>
              </a:ext>
            </a:extLst>
          </p:cNvPr>
          <p:cNvSpPr>
            <a:spLocks noGrp="1"/>
          </p:cNvSpPr>
          <p:nvPr>
            <p:ph type="sldNum" sz="quarter" idx="10"/>
          </p:nvPr>
        </p:nvSpPr>
        <p:spPr/>
        <p:txBody>
          <a:bodyPr/>
          <a:lstStyle/>
          <a:p>
            <a:pPr>
              <a:defRPr/>
            </a:pPr>
            <a:fld id="{69A0FCD0-11AA-AE47-8E12-1194CD876232}" type="slidenum">
              <a:rPr lang="en-US" smtClean="0"/>
              <a:pPr>
                <a:defRPr/>
              </a:pPr>
              <a:t>10</a:t>
            </a:fld>
            <a:endParaRPr lang="en-US" dirty="0"/>
          </a:p>
        </p:txBody>
      </p:sp>
      <p:sp>
        <p:nvSpPr>
          <p:cNvPr id="7" name="Titel 19">
            <a:extLst>
              <a:ext uri="{FF2B5EF4-FFF2-40B4-BE49-F238E27FC236}">
                <a16:creationId xmlns:a16="http://schemas.microsoft.com/office/drawing/2014/main" id="{7082A3B4-2210-4CF2-BD21-02AA18334529}"/>
              </a:ext>
            </a:extLst>
          </p:cNvPr>
          <p:cNvSpPr txBox="1">
            <a:spLocks/>
          </p:cNvSpPr>
          <p:nvPr/>
        </p:nvSpPr>
        <p:spPr bwMode="auto">
          <a:xfrm>
            <a:off x="1130808" y="83127"/>
            <a:ext cx="7347563" cy="952304"/>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a:solidFill>
                  <a:srgbClr val="C00000"/>
                </a:solidFill>
                <a:latin typeface="Arial"/>
              </a:rPr>
              <a:t>Möglichkeiten der Verlängerung</a:t>
            </a:r>
            <a:endParaRPr lang="de-AT" sz="2400" kern="0" dirty="0">
              <a:solidFill>
                <a:srgbClr val="C00000"/>
              </a:solidFill>
            </a:endParaRPr>
          </a:p>
        </p:txBody>
      </p:sp>
      <p:sp>
        <p:nvSpPr>
          <p:cNvPr id="5" name="Abgerundetes Rechteck 4"/>
          <p:cNvSpPr/>
          <p:nvPr/>
        </p:nvSpPr>
        <p:spPr bwMode="auto">
          <a:xfrm>
            <a:off x="4946521" y="1605517"/>
            <a:ext cx="4121279" cy="338115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40404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B67530-1CB8-4984-9F70-11BEE9C67D37}"/>
              </a:ext>
            </a:extLst>
          </p:cNvPr>
          <p:cNvSpPr>
            <a:spLocks noGrp="1"/>
          </p:cNvSpPr>
          <p:nvPr>
            <p:ph idx="1"/>
          </p:nvPr>
        </p:nvSpPr>
        <p:spPr>
          <a:xfrm>
            <a:off x="304800" y="1209813"/>
            <a:ext cx="9220200" cy="3894622"/>
          </a:xfrm>
        </p:spPr>
        <p:txBody>
          <a:bodyPr/>
          <a:lstStyle/>
          <a:p>
            <a:r>
              <a:rPr lang="de-AT" sz="1500" dirty="0" smtClean="0"/>
              <a:t>Wird die Online-Verlängerung nicht genutzt, muss ein individueller Verlängerungsantrag angefordert werden. </a:t>
            </a:r>
          </a:p>
          <a:p>
            <a:r>
              <a:rPr lang="de-AT" sz="1500" dirty="0" smtClean="0"/>
              <a:t>Dies kann primär elektronisch über gbr.gv.at/</a:t>
            </a:r>
            <a:r>
              <a:rPr lang="de-AT" sz="1500" dirty="0" err="1" smtClean="0"/>
              <a:t>verlaengerung</a:t>
            </a:r>
            <a:r>
              <a:rPr lang="de-AT" sz="1500" dirty="0" smtClean="0"/>
              <a:t> erfolgen. </a:t>
            </a:r>
            <a:endParaRPr lang="de-DE" sz="1500" dirty="0"/>
          </a:p>
          <a:p>
            <a:r>
              <a:rPr lang="de-AT" sz="1500" dirty="0" smtClean="0"/>
              <a:t>Durch </a:t>
            </a:r>
            <a:r>
              <a:rPr lang="de-AT" sz="1500" dirty="0"/>
              <a:t>Eingabe </a:t>
            </a:r>
            <a:r>
              <a:rPr lang="de-AT" sz="1500" dirty="0" smtClean="0"/>
              <a:t>von GBR-</a:t>
            </a:r>
            <a:r>
              <a:rPr lang="de-AT" sz="1500" dirty="0" err="1" smtClean="0"/>
              <a:t>Nr</a:t>
            </a:r>
            <a:r>
              <a:rPr lang="de-AT" sz="1500" dirty="0" smtClean="0"/>
              <a:t> </a:t>
            </a:r>
            <a:r>
              <a:rPr lang="de-AT" sz="1500" dirty="0"/>
              <a:t>(steht am </a:t>
            </a:r>
            <a:r>
              <a:rPr lang="de-AT" sz="1500" dirty="0" smtClean="0"/>
              <a:t>Berufsausweis) </a:t>
            </a:r>
            <a:r>
              <a:rPr lang="de-AT" sz="1500" dirty="0"/>
              <a:t>und </a:t>
            </a:r>
            <a:r>
              <a:rPr lang="de-AT" sz="1500" dirty="0" smtClean="0"/>
              <a:t>Geburtsdatum (keine Handysignatur erforderlich) wird </a:t>
            </a:r>
            <a:r>
              <a:rPr lang="de-AT" sz="1500" dirty="0"/>
              <a:t>der Antrag mit den personenbezogenen Daten erzeugt.</a:t>
            </a:r>
          </a:p>
          <a:p>
            <a:pPr lvl="1">
              <a:buClr>
                <a:srgbClr val="C00000"/>
              </a:buClr>
              <a:buFont typeface="Arial" panose="020B0604020202020204" pitchFamily="34" charset="0"/>
              <a:buChar char="•"/>
            </a:pPr>
            <a:r>
              <a:rPr lang="de-AT" sz="1500" dirty="0"/>
              <a:t>Achtung: Diese Funktion steht </a:t>
            </a:r>
            <a:r>
              <a:rPr lang="de-AT" sz="1500" dirty="0" smtClean="0"/>
              <a:t>individuell erst </a:t>
            </a:r>
            <a:r>
              <a:rPr lang="de-AT" sz="1500" dirty="0"/>
              <a:t>ab </a:t>
            </a:r>
            <a:r>
              <a:rPr lang="de-AT" sz="1500" dirty="0" smtClean="0"/>
              <a:t>drei </a:t>
            </a:r>
            <a:r>
              <a:rPr lang="de-AT" sz="1500" dirty="0"/>
              <a:t>Monaten vor Ablauf der Berufsberechtigung zur </a:t>
            </a:r>
            <a:r>
              <a:rPr lang="de-AT" sz="1500" dirty="0" smtClean="0"/>
              <a:t>Verfügung </a:t>
            </a:r>
            <a:r>
              <a:rPr lang="de-AT" sz="1500" dirty="0" smtClean="0">
                <a:sym typeface="Wingdings" panose="05000000000000000000" pitchFamily="2" charset="2"/>
              </a:rPr>
              <a:t> früher ist keine Verlängerung möglich! </a:t>
            </a:r>
            <a:endParaRPr lang="de-AT" sz="1500" dirty="0"/>
          </a:p>
        </p:txBody>
      </p:sp>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11</a:t>
            </a:fld>
            <a:endParaRPr lang="en-US" dirty="0"/>
          </a:p>
        </p:txBody>
      </p:sp>
      <p:sp>
        <p:nvSpPr>
          <p:cNvPr id="6" name="Titel 19">
            <a:extLst>
              <a:ext uri="{FF2B5EF4-FFF2-40B4-BE49-F238E27FC236}">
                <a16:creationId xmlns:a16="http://schemas.microsoft.com/office/drawing/2014/main" id="{8FA916B7-8CF4-499E-BD00-1DD0250FD134}"/>
              </a:ext>
            </a:extLst>
          </p:cNvPr>
          <p:cNvSpPr>
            <a:spLocks noGrp="1"/>
          </p:cNvSpPr>
          <p:nvPr>
            <p:ph type="title"/>
          </p:nvPr>
        </p:nvSpPr>
        <p:spPr>
          <a:xfrm>
            <a:off x="1241118" y="127616"/>
            <a:ext cx="7347563" cy="952304"/>
          </a:xfrm>
        </p:spPr>
        <p:txBody>
          <a:bodyPr/>
          <a:lstStyle/>
          <a:p>
            <a:pPr algn="ctr"/>
            <a:r>
              <a:rPr lang="de-AT" sz="2400" dirty="0">
                <a:solidFill>
                  <a:srgbClr val="009999"/>
                </a:solidFill>
                <a:latin typeface="Arial"/>
              </a:rPr>
              <a:t>2</a:t>
            </a:r>
            <a:r>
              <a:rPr kumimoji="0" lang="de-AT" sz="2400" i="0" strike="noStrike" kern="0" cap="none" spc="0" normalizeH="0" baseline="0" noProof="0" dirty="0">
                <a:ln>
                  <a:noFill/>
                </a:ln>
                <a:solidFill>
                  <a:srgbClr val="009999"/>
                </a:solidFill>
                <a:effectLst/>
                <a:uLnTx/>
                <a:uFillTx/>
                <a:latin typeface="Arial"/>
              </a:rPr>
              <a:t>. </a:t>
            </a:r>
            <a:r>
              <a:rPr lang="de-AT" sz="2400" noProof="0" dirty="0" smtClean="0">
                <a:solidFill>
                  <a:srgbClr val="009999"/>
                </a:solidFill>
                <a:latin typeface="Arial"/>
              </a:rPr>
              <a:t>m</a:t>
            </a:r>
            <a:r>
              <a:rPr lang="de-AT" sz="2400" dirty="0" err="1" smtClean="0">
                <a:solidFill>
                  <a:srgbClr val="009999"/>
                </a:solidFill>
                <a:latin typeface="Arial"/>
              </a:rPr>
              <a:t>it</a:t>
            </a:r>
            <a:r>
              <a:rPr lang="de-AT" sz="2400" dirty="0" smtClean="0">
                <a:solidFill>
                  <a:srgbClr val="009999"/>
                </a:solidFill>
                <a:latin typeface="Arial"/>
              </a:rPr>
              <a:t> Verlängerungsantrag</a:t>
            </a:r>
            <a:endParaRPr lang="de-AT" sz="2400" dirty="0">
              <a:solidFill>
                <a:srgbClr val="009999"/>
              </a:solidFill>
            </a:endParaRPr>
          </a:p>
        </p:txBody>
      </p:sp>
      <p:pic>
        <p:nvPicPr>
          <p:cNvPr id="7" name="Grafik 6"/>
          <p:cNvPicPr>
            <a:picLocks noChangeAspect="1"/>
          </p:cNvPicPr>
          <p:nvPr/>
        </p:nvPicPr>
        <p:blipFill>
          <a:blip r:embed="rId3"/>
          <a:stretch>
            <a:fillRect/>
          </a:stretch>
        </p:blipFill>
        <p:spPr>
          <a:xfrm>
            <a:off x="643801" y="3355331"/>
            <a:ext cx="8275497" cy="1749104"/>
          </a:xfrm>
          <a:prstGeom prst="rect">
            <a:avLst/>
          </a:prstGeom>
        </p:spPr>
      </p:pic>
      <p:pic>
        <p:nvPicPr>
          <p:cNvPr id="8" name="Grafik 7">
            <a:extLst>
              <a:ext uri="{FF2B5EF4-FFF2-40B4-BE49-F238E27FC236}">
                <a16:creationId xmlns:a16="http://schemas.microsoft.com/office/drawing/2014/main" id="{816FED3D-4748-40C5-8754-BFF07F854DF8}"/>
              </a:ext>
            </a:extLst>
          </p:cNvPr>
          <p:cNvPicPr>
            <a:picLocks noChangeAspect="1"/>
          </p:cNvPicPr>
          <p:nvPr/>
        </p:nvPicPr>
        <p:blipFill>
          <a:blip r:embed="rId4"/>
          <a:stretch>
            <a:fillRect/>
          </a:stretch>
        </p:blipFill>
        <p:spPr>
          <a:xfrm>
            <a:off x="5241648" y="3727148"/>
            <a:ext cx="2958658" cy="1860875"/>
          </a:xfrm>
          <a:prstGeom prst="rect">
            <a:avLst/>
          </a:prstGeom>
        </p:spPr>
      </p:pic>
      <p:pic>
        <p:nvPicPr>
          <p:cNvPr id="9" name="Grafik 8"/>
          <p:cNvPicPr>
            <a:picLocks noChangeAspect="1"/>
          </p:cNvPicPr>
          <p:nvPr/>
        </p:nvPicPr>
        <p:blipFill>
          <a:blip r:embed="rId5"/>
          <a:stretch>
            <a:fillRect/>
          </a:stretch>
        </p:blipFill>
        <p:spPr>
          <a:xfrm>
            <a:off x="643801" y="3959331"/>
            <a:ext cx="4476750" cy="619125"/>
          </a:xfrm>
          <a:prstGeom prst="rect">
            <a:avLst/>
          </a:prstGeom>
        </p:spPr>
      </p:pic>
      <p:sp>
        <p:nvSpPr>
          <p:cNvPr id="11" name="Ellipse 10"/>
          <p:cNvSpPr/>
          <p:nvPr/>
        </p:nvSpPr>
        <p:spPr bwMode="auto">
          <a:xfrm>
            <a:off x="4914899" y="4874841"/>
            <a:ext cx="2094062" cy="30875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sp>
        <p:nvSpPr>
          <p:cNvPr id="12" name="Pfeil nach oben 11"/>
          <p:cNvSpPr/>
          <p:nvPr/>
        </p:nvSpPr>
        <p:spPr bwMode="auto">
          <a:xfrm rot="19666357">
            <a:off x="4491774" y="4036120"/>
            <a:ext cx="264089" cy="1080445"/>
          </a:xfrm>
          <a:prstGeom prst="upArrow">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352664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759085" y="471603"/>
            <a:ext cx="3942168" cy="646331"/>
          </a:xfrm>
          <a:prstGeom prst="rect">
            <a:avLst/>
          </a:prstGeom>
          <a:noFill/>
        </p:spPr>
        <p:txBody>
          <a:bodyPr wrap="none" rtlCol="0">
            <a:spAutoFit/>
          </a:bodyPr>
          <a:lstStyle/>
          <a:p>
            <a:pPr algn="ctr"/>
            <a:r>
              <a:rPr lang="de-DE" sz="1800" b="1" dirty="0" smtClean="0">
                <a:solidFill>
                  <a:srgbClr val="82C2BB"/>
                </a:solidFill>
                <a:latin typeface="+mn-lt"/>
              </a:rPr>
              <a:t>Entwurf </a:t>
            </a:r>
          </a:p>
          <a:p>
            <a:pPr algn="ctr"/>
            <a:r>
              <a:rPr lang="de-DE" sz="1800" b="1" dirty="0" smtClean="0">
                <a:solidFill>
                  <a:srgbClr val="82C2BB"/>
                </a:solidFill>
                <a:latin typeface="+mn-lt"/>
              </a:rPr>
              <a:t>Aufbau </a:t>
            </a:r>
            <a:r>
              <a:rPr lang="de-DE" sz="1800" b="1" dirty="0">
                <a:solidFill>
                  <a:srgbClr val="82C2BB"/>
                </a:solidFill>
                <a:latin typeface="+mn-lt"/>
              </a:rPr>
              <a:t>des Verlängerungsantrags</a:t>
            </a:r>
            <a:endParaRPr lang="de-AT" sz="1800" b="1" dirty="0">
              <a:solidFill>
                <a:srgbClr val="82C2BB"/>
              </a:solidFill>
              <a:latin typeface="+mn-lt"/>
            </a:endParaRPr>
          </a:p>
        </p:txBody>
      </p:sp>
      <p:sp>
        <p:nvSpPr>
          <p:cNvPr id="9" name="Rechteck 8"/>
          <p:cNvSpPr/>
          <p:nvPr/>
        </p:nvSpPr>
        <p:spPr>
          <a:xfrm>
            <a:off x="314405" y="2853178"/>
            <a:ext cx="8223752" cy="1040285"/>
          </a:xfrm>
          <a:prstGeom prst="rect">
            <a:avLst/>
          </a:prstGeom>
        </p:spPr>
        <p:txBody>
          <a:bodyPr wrap="square">
            <a:spAutoFit/>
          </a:bodyPr>
          <a:lstStyle/>
          <a:p>
            <a:pPr lvl="0">
              <a:lnSpc>
                <a:spcPct val="110000"/>
              </a:lnSpc>
              <a:spcAft>
                <a:spcPts val="0"/>
              </a:spcAft>
            </a:pPr>
            <a:endParaRPr lang="de-DE" sz="1400" dirty="0">
              <a:latin typeface="Arial" panose="020B0604020202020204" pitchFamily="34" charset="0"/>
              <a:ea typeface="Times New Roman" panose="02020603050405020304" pitchFamily="18" charset="0"/>
              <a:cs typeface="Arial" panose="020B0604020202020204" pitchFamily="34" charset="0"/>
            </a:endParaRPr>
          </a:p>
          <a:p>
            <a:pPr lvl="0">
              <a:lnSpc>
                <a:spcPct val="110000"/>
              </a:lnSpc>
              <a:spcAft>
                <a:spcPts val="0"/>
              </a:spcAft>
            </a:pPr>
            <a:r>
              <a:rPr lang="de-DE"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Antrag auf Verlängerung: </a:t>
            </a:r>
          </a:p>
          <a:p>
            <a:pPr lvl="0">
              <a:lnSpc>
                <a:spcPct val="110000"/>
              </a:lnSpc>
              <a:spcAft>
                <a:spcPts val="0"/>
              </a:spcAft>
            </a:pPr>
            <a:endParaRPr lang="de-DE" sz="1400" dirty="0">
              <a:latin typeface="Arial" panose="020B0604020202020204" pitchFamily="34" charset="0"/>
              <a:ea typeface="Times New Roman" panose="02020603050405020304" pitchFamily="18" charset="0"/>
              <a:cs typeface="Arial" panose="020B0604020202020204" pitchFamily="34" charset="0"/>
            </a:endParaRPr>
          </a:p>
          <a:p>
            <a:pPr lvl="0">
              <a:lnSpc>
                <a:spcPct val="110000"/>
              </a:lnSpc>
              <a:spcAft>
                <a:spcPts val="0"/>
              </a:spcAft>
            </a:pPr>
            <a:r>
              <a:rPr lang="de-DE" sz="1400" dirty="0">
                <a:latin typeface="Arial" panose="020B0604020202020204" pitchFamily="34" charset="0"/>
                <a:ea typeface="Times New Roman" panose="02020603050405020304" pitchFamily="18" charset="0"/>
                <a:cs typeface="Arial" panose="020B0604020202020204" pitchFamily="34" charset="0"/>
              </a:rPr>
              <a:t> </a:t>
            </a:r>
          </a:p>
        </p:txBody>
      </p:sp>
      <p:sp>
        <p:nvSpPr>
          <p:cNvPr id="5" name="Rechteck 4"/>
          <p:cNvSpPr/>
          <p:nvPr/>
        </p:nvSpPr>
        <p:spPr>
          <a:xfrm>
            <a:off x="7445829" y="380010"/>
            <a:ext cx="1935677" cy="80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Grafik 10"/>
          <p:cNvPicPr>
            <a:picLocks noChangeAspect="1"/>
          </p:cNvPicPr>
          <p:nvPr/>
        </p:nvPicPr>
        <p:blipFill>
          <a:blip r:embed="rId3"/>
          <a:stretch>
            <a:fillRect/>
          </a:stretch>
        </p:blipFill>
        <p:spPr>
          <a:xfrm>
            <a:off x="7847362" y="238357"/>
            <a:ext cx="1899888" cy="782921"/>
          </a:xfrm>
          <a:prstGeom prst="rect">
            <a:avLst/>
          </a:prstGeom>
        </p:spPr>
      </p:pic>
      <p:pic>
        <p:nvPicPr>
          <p:cNvPr id="6" name="Grafik 5"/>
          <p:cNvPicPr>
            <a:picLocks noChangeAspect="1"/>
          </p:cNvPicPr>
          <p:nvPr/>
        </p:nvPicPr>
        <p:blipFill>
          <a:blip r:embed="rId4"/>
          <a:stretch>
            <a:fillRect/>
          </a:stretch>
        </p:blipFill>
        <p:spPr>
          <a:xfrm>
            <a:off x="314405" y="3727209"/>
            <a:ext cx="9432845" cy="1064175"/>
          </a:xfrm>
          <a:prstGeom prst="rect">
            <a:avLst/>
          </a:prstGeom>
        </p:spPr>
      </p:pic>
      <p:sp>
        <p:nvSpPr>
          <p:cNvPr id="13" name="Ellipse 12"/>
          <p:cNvSpPr/>
          <p:nvPr/>
        </p:nvSpPr>
        <p:spPr bwMode="auto">
          <a:xfrm>
            <a:off x="1203767" y="4221282"/>
            <a:ext cx="4178461" cy="40011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noFill/>
              <a:effectLst/>
              <a:latin typeface="Times" pitchFamily="-110" charset="0"/>
            </a:endParaRPr>
          </a:p>
        </p:txBody>
      </p:sp>
      <p:sp>
        <p:nvSpPr>
          <p:cNvPr id="7" name="Textfeld 6"/>
          <p:cNvSpPr txBox="1"/>
          <p:nvPr/>
        </p:nvSpPr>
        <p:spPr>
          <a:xfrm>
            <a:off x="1342663" y="4221282"/>
            <a:ext cx="5358590" cy="400110"/>
          </a:xfrm>
          <a:prstGeom prst="rect">
            <a:avLst/>
          </a:prstGeom>
          <a:noFill/>
        </p:spPr>
        <p:txBody>
          <a:bodyPr wrap="square" rtlCol="0">
            <a:spAutoFit/>
          </a:bodyPr>
          <a:lstStyle/>
          <a:p>
            <a:r>
              <a:rPr lang="de-DE" sz="2000" dirty="0" smtClean="0">
                <a:latin typeface="+mj-lt"/>
              </a:rPr>
              <a:t>Pflegeassistentin/Pflegeassistent</a:t>
            </a:r>
            <a:endParaRPr lang="de-AT" sz="2000" dirty="0">
              <a:latin typeface="+mj-lt"/>
            </a:endParaRPr>
          </a:p>
        </p:txBody>
      </p:sp>
      <p:pic>
        <p:nvPicPr>
          <p:cNvPr id="10" name="Grafik 9"/>
          <p:cNvPicPr>
            <a:picLocks noChangeAspect="1"/>
          </p:cNvPicPr>
          <p:nvPr/>
        </p:nvPicPr>
        <p:blipFill>
          <a:blip r:embed="rId5"/>
          <a:stretch>
            <a:fillRect/>
          </a:stretch>
        </p:blipFill>
        <p:spPr>
          <a:xfrm>
            <a:off x="314405" y="1261466"/>
            <a:ext cx="9219737" cy="1449173"/>
          </a:xfrm>
          <a:prstGeom prst="rect">
            <a:avLst/>
          </a:prstGeom>
        </p:spPr>
      </p:pic>
      <p:sp>
        <p:nvSpPr>
          <p:cNvPr id="14" name="Textfeld 13"/>
          <p:cNvSpPr txBox="1"/>
          <p:nvPr/>
        </p:nvSpPr>
        <p:spPr>
          <a:xfrm>
            <a:off x="5196055" y="4394792"/>
            <a:ext cx="1620456" cy="338554"/>
          </a:xfrm>
          <a:prstGeom prst="rect">
            <a:avLst/>
          </a:prstGeom>
          <a:noFill/>
        </p:spPr>
        <p:txBody>
          <a:bodyPr wrap="square" rtlCol="0">
            <a:spAutoFit/>
          </a:bodyPr>
          <a:lstStyle/>
          <a:p>
            <a:r>
              <a:rPr lang="de-DE" sz="1600" b="1" dirty="0" smtClean="0">
                <a:solidFill>
                  <a:srgbClr val="C00000"/>
                </a:solidFill>
                <a:latin typeface="+mj-lt"/>
              </a:rPr>
              <a:t>vorausgefüllt</a:t>
            </a:r>
            <a:endParaRPr lang="de-AT" sz="1600" b="1" dirty="0">
              <a:solidFill>
                <a:srgbClr val="C00000"/>
              </a:solidFill>
              <a:latin typeface="+mj-lt"/>
            </a:endParaRPr>
          </a:p>
        </p:txBody>
      </p:sp>
    </p:spTree>
    <p:extLst>
      <p:ext uri="{BB962C8B-B14F-4D97-AF65-F5344CB8AC3E}">
        <p14:creationId xmlns:p14="http://schemas.microsoft.com/office/powerpoint/2010/main" val="407568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74561" y="875176"/>
            <a:ext cx="8223752" cy="310919"/>
          </a:xfrm>
          <a:prstGeom prst="rect">
            <a:avLst/>
          </a:prstGeom>
        </p:spPr>
        <p:txBody>
          <a:bodyPr wrap="square">
            <a:spAutoFit/>
          </a:bodyPr>
          <a:lstStyle/>
          <a:p>
            <a:pPr lvl="0">
              <a:lnSpc>
                <a:spcPct val="110000"/>
              </a:lnSpc>
              <a:spcAft>
                <a:spcPts val="0"/>
              </a:spcAft>
            </a:pPr>
            <a:r>
              <a:rPr lang="de-DE"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Mehrseitige </a:t>
            </a:r>
            <a:r>
              <a:rPr lang="de-DE" sz="1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Datenabfrage: </a:t>
            </a:r>
            <a:r>
              <a:rPr lang="de-DE" sz="1400" dirty="0" smtClean="0">
                <a:latin typeface="Arial" panose="020B0604020202020204" pitchFamily="34" charset="0"/>
                <a:ea typeface="Times New Roman" panose="02020603050405020304" pitchFamily="18" charset="0"/>
                <a:cs typeface="Arial" panose="020B0604020202020204" pitchFamily="34" charset="0"/>
              </a:rPr>
              <a:t> </a:t>
            </a:r>
            <a:endParaRPr lang="de-DE"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extfeld 4"/>
          <p:cNvSpPr txBox="1"/>
          <p:nvPr/>
        </p:nvSpPr>
        <p:spPr>
          <a:xfrm>
            <a:off x="890298" y="1192221"/>
            <a:ext cx="81198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Gleichzeitig mit der Verlängerung sollen auch die </a:t>
            </a:r>
            <a:r>
              <a:rPr lang="de-DE" sz="1400" dirty="0" smtClean="0">
                <a:latin typeface="Arial" panose="020B0604020202020204" pitchFamily="34" charset="0"/>
                <a:cs typeface="Arial" panose="020B0604020202020204" pitchFamily="34" charset="0"/>
              </a:rPr>
              <a:t>Registerdaten auf </a:t>
            </a:r>
            <a:r>
              <a:rPr lang="de-DE" sz="1400" dirty="0">
                <a:latin typeface="Arial" panose="020B0604020202020204" pitchFamily="34" charset="0"/>
                <a:cs typeface="Arial" panose="020B0604020202020204" pitchFamily="34" charset="0"/>
              </a:rPr>
              <a:t>ihre Aktualität überprüft werden:</a:t>
            </a:r>
            <a:endParaRPr lang="de-AT" sz="14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stretch>
            <a:fillRect/>
          </a:stretch>
        </p:blipFill>
        <p:spPr>
          <a:xfrm>
            <a:off x="2325317" y="1675100"/>
            <a:ext cx="4933950" cy="3124200"/>
          </a:xfrm>
          <a:prstGeom prst="rect">
            <a:avLst/>
          </a:prstGeom>
        </p:spPr>
      </p:pic>
      <p:sp>
        <p:nvSpPr>
          <p:cNvPr id="7" name="Geschweifte Klammer links 6"/>
          <p:cNvSpPr/>
          <p:nvPr/>
        </p:nvSpPr>
        <p:spPr>
          <a:xfrm>
            <a:off x="1987946" y="1686296"/>
            <a:ext cx="190005" cy="3123210"/>
          </a:xfrm>
          <a:prstGeom prst="leftBrace">
            <a:avLst/>
          </a:prstGeom>
          <a:ln w="28575">
            <a:solidFill>
              <a:srgbClr val="008A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Arial" panose="020B0604020202020204" pitchFamily="34" charset="0"/>
              <a:cs typeface="Arial" panose="020B0604020202020204" pitchFamily="34" charset="0"/>
            </a:endParaRPr>
          </a:p>
        </p:txBody>
      </p:sp>
      <p:sp>
        <p:nvSpPr>
          <p:cNvPr id="11" name="Flussdiagramm: Alternativer Prozess 10"/>
          <p:cNvSpPr/>
          <p:nvPr/>
        </p:nvSpPr>
        <p:spPr>
          <a:xfrm>
            <a:off x="574561" y="2798943"/>
            <a:ext cx="1250574" cy="897916"/>
          </a:xfrm>
          <a:prstGeom prst="flowChartAlternateProcess">
            <a:avLst/>
          </a:prstGeom>
          <a:solidFill>
            <a:srgbClr val="009999"/>
          </a:solidFill>
          <a:ln>
            <a:solidFill>
              <a:srgbClr val="008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bg1"/>
                </a:solidFill>
                <a:latin typeface="Arial" panose="020B0604020202020204" pitchFamily="34" charset="0"/>
                <a:cs typeface="Arial" panose="020B0604020202020204" pitchFamily="34" charset="0"/>
              </a:rPr>
              <a:t>Linke Spalte: </a:t>
            </a:r>
            <a:r>
              <a:rPr lang="de-DE" sz="1200" dirty="0">
                <a:solidFill>
                  <a:schemeClr val="bg1"/>
                </a:solidFill>
                <a:latin typeface="Arial" panose="020B0604020202020204" pitchFamily="34" charset="0"/>
                <a:cs typeface="Arial" panose="020B0604020202020204" pitchFamily="34" charset="0"/>
              </a:rPr>
              <a:t>mit den Daten aus dem GBR vorausgefüllt</a:t>
            </a:r>
            <a:endParaRPr lang="de-AT" sz="1200" dirty="0">
              <a:solidFill>
                <a:schemeClr val="bg1"/>
              </a:solidFill>
              <a:latin typeface="Arial" panose="020B0604020202020204" pitchFamily="34" charset="0"/>
              <a:cs typeface="Arial" panose="020B0604020202020204" pitchFamily="34" charset="0"/>
            </a:endParaRPr>
          </a:p>
        </p:txBody>
      </p:sp>
      <p:sp>
        <p:nvSpPr>
          <p:cNvPr id="12" name="Geschweifte Klammer rechts 11"/>
          <p:cNvSpPr/>
          <p:nvPr/>
        </p:nvSpPr>
        <p:spPr>
          <a:xfrm>
            <a:off x="7448196" y="1686296"/>
            <a:ext cx="225631" cy="3101129"/>
          </a:xfrm>
          <a:prstGeom prst="rightBrace">
            <a:avLst/>
          </a:prstGeom>
          <a:solidFill>
            <a:schemeClr val="bg1"/>
          </a:solid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3" name="Flussdiagramm: Alternativer Prozess 12"/>
          <p:cNvSpPr/>
          <p:nvPr/>
        </p:nvSpPr>
        <p:spPr>
          <a:xfrm>
            <a:off x="7854820" y="2787902"/>
            <a:ext cx="1436595" cy="897916"/>
          </a:xfrm>
          <a:prstGeom prst="flowChartAlternate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bg1"/>
                </a:solidFill>
                <a:latin typeface="Arial" panose="020B0604020202020204" pitchFamily="34" charset="0"/>
                <a:cs typeface="Arial" panose="020B0604020202020204" pitchFamily="34" charset="0"/>
              </a:rPr>
              <a:t>Rechte Spalte: </a:t>
            </a:r>
            <a:r>
              <a:rPr lang="de-DE" sz="1200" dirty="0">
                <a:solidFill>
                  <a:schemeClr val="bg1"/>
                </a:solidFill>
                <a:latin typeface="Arial" panose="020B0604020202020204" pitchFamily="34" charset="0"/>
                <a:cs typeface="Arial" panose="020B0604020202020204" pitchFamily="34" charset="0"/>
              </a:rPr>
              <a:t>von dem/der Antragsteller*in korrigierbar</a:t>
            </a:r>
            <a:endParaRPr lang="de-AT" sz="1200" dirty="0">
              <a:solidFill>
                <a:schemeClr val="bg1"/>
              </a:solidFill>
              <a:latin typeface="Arial" panose="020B0604020202020204" pitchFamily="34" charset="0"/>
              <a:cs typeface="Arial" panose="020B0604020202020204" pitchFamily="34" charset="0"/>
            </a:endParaRPr>
          </a:p>
        </p:txBody>
      </p:sp>
      <p:sp>
        <p:nvSpPr>
          <p:cNvPr id="2" name="Textfeld 1"/>
          <p:cNvSpPr txBox="1"/>
          <p:nvPr/>
        </p:nvSpPr>
        <p:spPr>
          <a:xfrm>
            <a:off x="7259267" y="439387"/>
            <a:ext cx="2157865" cy="653143"/>
          </a:xfrm>
          <a:prstGeom prst="rect">
            <a:avLst/>
          </a:prstGeom>
          <a:solidFill>
            <a:schemeClr val="bg1"/>
          </a:solidFill>
        </p:spPr>
        <p:txBody>
          <a:bodyPr wrap="square" rtlCol="0">
            <a:spAutoFit/>
          </a:bodyPr>
          <a:lstStyle/>
          <a:p>
            <a:endParaRPr lang="de-AT" dirty="0"/>
          </a:p>
        </p:txBody>
      </p:sp>
      <p:pic>
        <p:nvPicPr>
          <p:cNvPr id="14" name="Grafik 13"/>
          <p:cNvPicPr>
            <a:picLocks noChangeAspect="1"/>
          </p:cNvPicPr>
          <p:nvPr/>
        </p:nvPicPr>
        <p:blipFill>
          <a:blip r:embed="rId4"/>
          <a:stretch>
            <a:fillRect/>
          </a:stretch>
        </p:blipFill>
        <p:spPr>
          <a:xfrm>
            <a:off x="7847362" y="238357"/>
            <a:ext cx="1899888" cy="782921"/>
          </a:xfrm>
          <a:prstGeom prst="rect">
            <a:avLst/>
          </a:prstGeom>
        </p:spPr>
      </p:pic>
    </p:spTree>
    <p:extLst>
      <p:ext uri="{BB962C8B-B14F-4D97-AF65-F5344CB8AC3E}">
        <p14:creationId xmlns:p14="http://schemas.microsoft.com/office/powerpoint/2010/main" val="227889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61223" y="1305429"/>
            <a:ext cx="8547862" cy="310919"/>
          </a:xfrm>
          <a:prstGeom prst="rect">
            <a:avLst/>
          </a:prstGeom>
        </p:spPr>
        <p:txBody>
          <a:bodyPr wrap="square">
            <a:spAutoFit/>
          </a:bodyPr>
          <a:lstStyle/>
          <a:p>
            <a:pPr lvl="0">
              <a:lnSpc>
                <a:spcPct val="110000"/>
              </a:lnSpc>
              <a:spcAft>
                <a:spcPts val="0"/>
              </a:spcAft>
            </a:pPr>
            <a:r>
              <a:rPr lang="de-DE" sz="1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Angedacht: Abfrage zur Arbeitszeit </a:t>
            </a:r>
            <a:endParaRPr lang="de-DE" sz="14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feld 5"/>
          <p:cNvSpPr txBox="1"/>
          <p:nvPr/>
        </p:nvSpPr>
        <p:spPr>
          <a:xfrm>
            <a:off x="7259267" y="356520"/>
            <a:ext cx="2157865" cy="653143"/>
          </a:xfrm>
          <a:prstGeom prst="rect">
            <a:avLst/>
          </a:prstGeom>
          <a:solidFill>
            <a:schemeClr val="bg1"/>
          </a:solidFill>
        </p:spPr>
        <p:txBody>
          <a:bodyPr wrap="square" rtlCol="0">
            <a:spAutoFit/>
          </a:bodyPr>
          <a:lstStyle/>
          <a:p>
            <a:endParaRPr lang="de-AT" dirty="0"/>
          </a:p>
        </p:txBody>
      </p:sp>
      <p:pic>
        <p:nvPicPr>
          <p:cNvPr id="7" name="Grafik 6"/>
          <p:cNvPicPr>
            <a:picLocks noChangeAspect="1"/>
          </p:cNvPicPr>
          <p:nvPr/>
        </p:nvPicPr>
        <p:blipFill>
          <a:blip r:embed="rId3"/>
          <a:stretch>
            <a:fillRect/>
          </a:stretch>
        </p:blipFill>
        <p:spPr>
          <a:xfrm>
            <a:off x="7847362" y="252414"/>
            <a:ext cx="1899888" cy="782921"/>
          </a:xfrm>
          <a:prstGeom prst="rect">
            <a:avLst/>
          </a:prstGeom>
        </p:spPr>
      </p:pic>
      <p:pic>
        <p:nvPicPr>
          <p:cNvPr id="4" name="Grafik 3"/>
          <p:cNvPicPr>
            <a:picLocks noChangeAspect="1"/>
          </p:cNvPicPr>
          <p:nvPr/>
        </p:nvPicPr>
        <p:blipFill>
          <a:blip r:embed="rId4"/>
          <a:stretch>
            <a:fillRect/>
          </a:stretch>
        </p:blipFill>
        <p:spPr>
          <a:xfrm>
            <a:off x="1060174" y="1912114"/>
            <a:ext cx="8253343" cy="1701556"/>
          </a:xfrm>
          <a:prstGeom prst="rect">
            <a:avLst/>
          </a:prstGeom>
        </p:spPr>
      </p:pic>
      <p:pic>
        <p:nvPicPr>
          <p:cNvPr id="5" name="Grafik 4"/>
          <p:cNvPicPr>
            <a:picLocks noChangeAspect="1"/>
          </p:cNvPicPr>
          <p:nvPr/>
        </p:nvPicPr>
        <p:blipFill>
          <a:blip r:embed="rId5"/>
          <a:stretch>
            <a:fillRect/>
          </a:stretch>
        </p:blipFill>
        <p:spPr>
          <a:xfrm>
            <a:off x="1060173" y="3892322"/>
            <a:ext cx="8253344" cy="1196253"/>
          </a:xfrm>
          <a:prstGeom prst="rect">
            <a:avLst/>
          </a:prstGeom>
        </p:spPr>
      </p:pic>
    </p:spTree>
    <p:extLst>
      <p:ext uri="{BB962C8B-B14F-4D97-AF65-F5344CB8AC3E}">
        <p14:creationId xmlns:p14="http://schemas.microsoft.com/office/powerpoint/2010/main" val="243965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411042" y="2404492"/>
            <a:ext cx="4848225" cy="1638300"/>
          </a:xfrm>
          <a:prstGeom prst="rect">
            <a:avLst/>
          </a:prstGeom>
        </p:spPr>
      </p:pic>
      <p:sp>
        <p:nvSpPr>
          <p:cNvPr id="3" name="Rechteck 2"/>
          <p:cNvSpPr/>
          <p:nvPr/>
        </p:nvSpPr>
        <p:spPr>
          <a:xfrm>
            <a:off x="561223" y="1305429"/>
            <a:ext cx="8547862" cy="803297"/>
          </a:xfrm>
          <a:prstGeom prst="rect">
            <a:avLst/>
          </a:prstGeom>
        </p:spPr>
        <p:txBody>
          <a:bodyPr wrap="square">
            <a:spAutoFit/>
          </a:bodyPr>
          <a:lstStyle/>
          <a:p>
            <a:pPr lvl="0">
              <a:lnSpc>
                <a:spcPct val="110000"/>
              </a:lnSpc>
              <a:spcAft>
                <a:spcPts val="0"/>
              </a:spcAft>
            </a:pPr>
            <a:r>
              <a:rPr lang="de-DE"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Unterschrift beim ausgedruckten Antragsformular: </a:t>
            </a:r>
          </a:p>
          <a:p>
            <a:pPr marL="355600" lvl="0">
              <a:lnSpc>
                <a:spcPct val="110000"/>
              </a:lnSpc>
              <a:spcAft>
                <a:spcPts val="0"/>
              </a:spcAft>
            </a:pPr>
            <a:r>
              <a:rPr lang="de-DE" sz="1400" dirty="0">
                <a:latin typeface="Arial" panose="020B0604020202020204" pitchFamily="34" charset="0"/>
                <a:ea typeface="Times New Roman" panose="02020603050405020304" pitchFamily="18" charset="0"/>
                <a:cs typeface="Arial" panose="020B0604020202020204" pitchFamily="34" charset="0"/>
              </a:rPr>
              <a:t>Mit der Unterschrift bestätigen die Antragsteller*innen alle Angaben wahrheitsgemäß und vollständig getätigt zu haben. </a:t>
            </a:r>
          </a:p>
        </p:txBody>
      </p:sp>
      <p:sp>
        <p:nvSpPr>
          <p:cNvPr id="6" name="Textfeld 5"/>
          <p:cNvSpPr txBox="1"/>
          <p:nvPr/>
        </p:nvSpPr>
        <p:spPr>
          <a:xfrm>
            <a:off x="7259267" y="356520"/>
            <a:ext cx="2157865" cy="653143"/>
          </a:xfrm>
          <a:prstGeom prst="rect">
            <a:avLst/>
          </a:prstGeom>
          <a:solidFill>
            <a:schemeClr val="bg1"/>
          </a:solidFill>
        </p:spPr>
        <p:txBody>
          <a:bodyPr wrap="square" rtlCol="0">
            <a:spAutoFit/>
          </a:bodyPr>
          <a:lstStyle/>
          <a:p>
            <a:endParaRPr lang="de-AT" dirty="0"/>
          </a:p>
        </p:txBody>
      </p:sp>
      <p:pic>
        <p:nvPicPr>
          <p:cNvPr id="7" name="Grafik 6"/>
          <p:cNvPicPr>
            <a:picLocks noChangeAspect="1"/>
          </p:cNvPicPr>
          <p:nvPr/>
        </p:nvPicPr>
        <p:blipFill>
          <a:blip r:embed="rId4"/>
          <a:stretch>
            <a:fillRect/>
          </a:stretch>
        </p:blipFill>
        <p:spPr>
          <a:xfrm>
            <a:off x="7847362" y="252414"/>
            <a:ext cx="1899888" cy="782921"/>
          </a:xfrm>
          <a:prstGeom prst="rect">
            <a:avLst/>
          </a:prstGeom>
        </p:spPr>
      </p:pic>
    </p:spTree>
    <p:extLst>
      <p:ext uri="{BB962C8B-B14F-4D97-AF65-F5344CB8AC3E}">
        <p14:creationId xmlns:p14="http://schemas.microsoft.com/office/powerpoint/2010/main" val="51384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5D09ED4-8513-45AC-9F60-8F3475B113B8}"/>
              </a:ext>
            </a:extLst>
          </p:cNvPr>
          <p:cNvSpPr>
            <a:spLocks noGrp="1"/>
          </p:cNvSpPr>
          <p:nvPr>
            <p:ph type="sldNum" sz="quarter" idx="10"/>
          </p:nvPr>
        </p:nvSpPr>
        <p:spPr/>
        <p:txBody>
          <a:bodyPr/>
          <a:lstStyle/>
          <a:p>
            <a:pPr>
              <a:defRPr/>
            </a:pPr>
            <a:fld id="{69A0FCD0-11AA-AE47-8E12-1194CD876232}" type="slidenum">
              <a:rPr lang="en-US" smtClean="0"/>
              <a:pPr>
                <a:defRPr/>
              </a:pPr>
              <a:t>16</a:t>
            </a:fld>
            <a:endParaRPr lang="en-US" dirty="0"/>
          </a:p>
        </p:txBody>
      </p:sp>
      <p:pic>
        <p:nvPicPr>
          <p:cNvPr id="7" name="Grafik 6" descr="Conversation Dialogue Interview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3694" y="4359567"/>
            <a:ext cx="1008017" cy="898233"/>
          </a:xfrm>
          <a:prstGeom prst="rect">
            <a:avLst/>
          </a:prstGeom>
        </p:spPr>
      </p:pic>
      <p:pic>
        <p:nvPicPr>
          <p:cNvPr id="8" name="Grafik 7" descr="Upcoming Webinar: Use eRate Funds to Transform Your Schoo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922" y="1161347"/>
            <a:ext cx="1052502" cy="821558"/>
          </a:xfrm>
          <a:prstGeom prst="rect">
            <a:avLst/>
          </a:prstGeom>
        </p:spPr>
      </p:pic>
      <p:pic>
        <p:nvPicPr>
          <p:cNvPr id="11" name="Grafik 10" descr="Clipart - primary template expenserepo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513" y="3046733"/>
            <a:ext cx="798557" cy="798557"/>
          </a:xfrm>
          <a:prstGeom prst="rect">
            <a:avLst/>
          </a:prstGeom>
        </p:spPr>
      </p:pic>
      <p:pic>
        <p:nvPicPr>
          <p:cNvPr id="12" name="Grafik 11" descr="An Open Letter and Invitation for Contributions - CanadiE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819" y="2840760"/>
            <a:ext cx="984282" cy="787425"/>
          </a:xfrm>
          <a:prstGeom prst="rect">
            <a:avLst/>
          </a:prstGeom>
        </p:spPr>
      </p:pic>
      <p:pic>
        <p:nvPicPr>
          <p:cNvPr id="13" name="Grafik 12" descr="Free vector graphic: Name, Nameplate, Shield, Id, Press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3818" y="2986079"/>
            <a:ext cx="821558" cy="821558"/>
          </a:xfrm>
          <a:prstGeom prst="rect">
            <a:avLst/>
          </a:prstGeom>
        </p:spPr>
      </p:pic>
      <p:sp>
        <p:nvSpPr>
          <p:cNvPr id="14" name="Textfeld 13"/>
          <p:cNvSpPr txBox="1"/>
          <p:nvPr/>
        </p:nvSpPr>
        <p:spPr>
          <a:xfrm>
            <a:off x="-64229" y="3595097"/>
            <a:ext cx="1140056" cy="453073"/>
          </a:xfrm>
          <a:prstGeom prst="rect">
            <a:avLst/>
          </a:prstGeom>
          <a:noFill/>
        </p:spPr>
        <p:txBody>
          <a:bodyPr wrap="none" rtlCol="0">
            <a:spAutoFit/>
          </a:bodyPr>
          <a:lstStyle/>
          <a:p>
            <a:pPr algn="ctr"/>
            <a:r>
              <a:rPr lang="de-AT" sz="1172" b="1" dirty="0">
                <a:solidFill>
                  <a:srgbClr val="008A79"/>
                </a:solidFill>
                <a:latin typeface="+mj-lt"/>
              </a:rPr>
              <a:t>Informations-</a:t>
            </a:r>
            <a:br>
              <a:rPr lang="de-AT" sz="1172" b="1" dirty="0">
                <a:solidFill>
                  <a:srgbClr val="008A79"/>
                </a:solidFill>
                <a:latin typeface="+mj-lt"/>
              </a:rPr>
            </a:br>
            <a:r>
              <a:rPr lang="de-AT" sz="1172" b="1" dirty="0">
                <a:solidFill>
                  <a:srgbClr val="008A79"/>
                </a:solidFill>
                <a:latin typeface="+mj-lt"/>
              </a:rPr>
              <a:t>schreiben</a:t>
            </a:r>
          </a:p>
        </p:txBody>
      </p:sp>
      <p:sp>
        <p:nvSpPr>
          <p:cNvPr id="15" name="Textfeld 14"/>
          <p:cNvSpPr txBox="1"/>
          <p:nvPr/>
        </p:nvSpPr>
        <p:spPr>
          <a:xfrm>
            <a:off x="4276576" y="2476008"/>
            <a:ext cx="1282722" cy="453073"/>
          </a:xfrm>
          <a:prstGeom prst="rect">
            <a:avLst/>
          </a:prstGeom>
          <a:noFill/>
        </p:spPr>
        <p:txBody>
          <a:bodyPr wrap="none" rtlCol="0">
            <a:spAutoFit/>
          </a:bodyPr>
          <a:lstStyle/>
          <a:p>
            <a:pPr algn="ctr"/>
            <a:r>
              <a:rPr lang="de-AT" sz="1172" b="1" dirty="0" smtClean="0">
                <a:solidFill>
                  <a:srgbClr val="008A79"/>
                </a:solidFill>
                <a:latin typeface="+mj-lt"/>
              </a:rPr>
              <a:t>Verlängerungs-</a:t>
            </a:r>
          </a:p>
          <a:p>
            <a:pPr algn="ctr"/>
            <a:r>
              <a:rPr lang="de-AT" sz="1172" b="1" dirty="0" err="1" smtClean="0">
                <a:solidFill>
                  <a:srgbClr val="008A79"/>
                </a:solidFill>
                <a:latin typeface="+mj-lt"/>
              </a:rPr>
              <a:t>antrag</a:t>
            </a:r>
            <a:endParaRPr lang="de-AT" sz="1172" b="1" dirty="0">
              <a:solidFill>
                <a:srgbClr val="008A79"/>
              </a:solidFill>
              <a:latin typeface="+mj-lt"/>
            </a:endParaRPr>
          </a:p>
        </p:txBody>
      </p:sp>
      <p:sp>
        <p:nvSpPr>
          <p:cNvPr id="16" name="Textfeld 15"/>
          <p:cNvSpPr txBox="1"/>
          <p:nvPr/>
        </p:nvSpPr>
        <p:spPr>
          <a:xfrm>
            <a:off x="8444347" y="3589520"/>
            <a:ext cx="1242648" cy="272703"/>
          </a:xfrm>
          <a:prstGeom prst="rect">
            <a:avLst/>
          </a:prstGeom>
          <a:noFill/>
        </p:spPr>
        <p:txBody>
          <a:bodyPr wrap="none" rtlCol="0">
            <a:spAutoFit/>
          </a:bodyPr>
          <a:lstStyle/>
          <a:p>
            <a:pPr algn="ctr"/>
            <a:r>
              <a:rPr lang="de-AT" sz="1172" b="1" dirty="0" smtClean="0">
                <a:solidFill>
                  <a:srgbClr val="008A79"/>
                </a:solidFill>
                <a:latin typeface="+mj-lt"/>
              </a:rPr>
              <a:t>Berufsausweis</a:t>
            </a:r>
            <a:endParaRPr lang="de-AT" sz="1172" b="1" dirty="0">
              <a:solidFill>
                <a:srgbClr val="008A79"/>
              </a:solidFill>
              <a:latin typeface="+mj-lt"/>
            </a:endParaRPr>
          </a:p>
        </p:txBody>
      </p:sp>
      <p:pic>
        <p:nvPicPr>
          <p:cNvPr id="18" name="Grafik 17" descr="Upcoming Webinar: Use eRate Funds to Transform Your School ..."/>
          <p:cNvPicPr>
            <a:picLocks noChangeAspect="1"/>
          </p:cNvPicPr>
          <p:nvPr/>
        </p:nvPicPr>
        <p:blipFill rotWithShape="1">
          <a:blip r:embed="rId8" cstate="print">
            <a:extLst>
              <a:ext uri="{28A0092B-C50C-407E-A947-70E740481C1C}">
                <a14:useLocalDpi xmlns:a14="http://schemas.microsoft.com/office/drawing/2010/main" val="0"/>
              </a:ext>
            </a:extLst>
          </a:blip>
          <a:srcRect l="120" r="-8654"/>
          <a:stretch/>
        </p:blipFill>
        <p:spPr>
          <a:xfrm>
            <a:off x="2090395" y="3053745"/>
            <a:ext cx="503793" cy="361457"/>
          </a:xfrm>
          <a:prstGeom prst="rect">
            <a:avLst/>
          </a:prstGeom>
          <a:noFill/>
        </p:spPr>
      </p:pic>
      <p:pic>
        <p:nvPicPr>
          <p:cNvPr id="19" name="Picture 2" descr="buergerkarte.a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8408" y="1053053"/>
            <a:ext cx="1015449" cy="101544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ewinkelter Verbinder 19"/>
          <p:cNvCxnSpPr>
            <a:stCxn id="18" idx="0"/>
            <a:endCxn id="19" idx="1"/>
          </p:cNvCxnSpPr>
          <p:nvPr/>
        </p:nvCxnSpPr>
        <p:spPr>
          <a:xfrm rot="5400000" flipH="1" flipV="1">
            <a:off x="2316518" y="1201855"/>
            <a:ext cx="1877665" cy="1826116"/>
          </a:xfrm>
          <a:prstGeom prst="bentConnector2">
            <a:avLst/>
          </a:prstGeom>
          <a:ln w="34925">
            <a:solidFill>
              <a:srgbClr val="008A7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winkelter Verbinder 22"/>
          <p:cNvCxnSpPr>
            <a:stCxn id="12" idx="3"/>
            <a:endCxn id="18" idx="1"/>
          </p:cNvCxnSpPr>
          <p:nvPr/>
        </p:nvCxnSpPr>
        <p:spPr>
          <a:xfrm>
            <a:off x="1145101" y="3234473"/>
            <a:ext cx="945294" cy="1"/>
          </a:xfrm>
          <a:prstGeom prst="bentConnector3">
            <a:avLst>
              <a:gd name="adj1" fmla="val 50000"/>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Gewinkelter Verbinder 29"/>
          <p:cNvCxnSpPr>
            <a:stCxn id="18" idx="3"/>
          </p:cNvCxnSpPr>
          <p:nvPr/>
        </p:nvCxnSpPr>
        <p:spPr>
          <a:xfrm flipV="1">
            <a:off x="2594188" y="3234472"/>
            <a:ext cx="1912324" cy="2"/>
          </a:xfrm>
          <a:prstGeom prst="bentConnector3">
            <a:avLst>
              <a:gd name="adj1" fmla="val 50000"/>
            </a:avLst>
          </a:prstGeom>
          <a:ln w="34925">
            <a:solidFill>
              <a:srgbClr val="8C0000"/>
            </a:solidFill>
            <a:tailEnd type="triangle"/>
          </a:ln>
        </p:spPr>
        <p:style>
          <a:lnRef idx="1">
            <a:schemeClr val="accent1"/>
          </a:lnRef>
          <a:fillRef idx="0">
            <a:schemeClr val="accent1"/>
          </a:fillRef>
          <a:effectRef idx="0">
            <a:schemeClr val="accent1"/>
          </a:effectRef>
          <a:fontRef idx="minor">
            <a:schemeClr val="tx1"/>
          </a:fontRef>
        </p:style>
      </p:cxnSp>
      <p:pic>
        <p:nvPicPr>
          <p:cNvPr id="32" name="Grafik 31" descr="Post Box Package · Free image on Pixabay"/>
          <p:cNvPicPr>
            <a:picLocks noChangeAspect="1"/>
          </p:cNvPicPr>
          <p:nvPr/>
        </p:nvPicPr>
        <p:blipFill rotWithShape="1">
          <a:blip r:embed="rId10" cstate="print">
            <a:extLst>
              <a:ext uri="{28A0092B-C50C-407E-A947-70E740481C1C}">
                <a14:useLocalDpi xmlns:a14="http://schemas.microsoft.com/office/drawing/2010/main" val="0"/>
              </a:ext>
            </a:extLst>
          </a:blip>
          <a:srcRect l="10997" r="48"/>
          <a:stretch/>
        </p:blipFill>
        <p:spPr>
          <a:xfrm>
            <a:off x="6676056" y="3498638"/>
            <a:ext cx="566965" cy="515691"/>
          </a:xfrm>
          <a:prstGeom prst="rect">
            <a:avLst/>
          </a:prstGeom>
        </p:spPr>
      </p:pic>
      <p:cxnSp>
        <p:nvCxnSpPr>
          <p:cNvPr id="33" name="Gewinkelter Verbinder 32"/>
          <p:cNvCxnSpPr>
            <a:stCxn id="11" idx="3"/>
            <a:endCxn id="32" idx="1"/>
          </p:cNvCxnSpPr>
          <p:nvPr/>
        </p:nvCxnSpPr>
        <p:spPr>
          <a:xfrm>
            <a:off x="5328070" y="3446012"/>
            <a:ext cx="1347986" cy="310472"/>
          </a:xfrm>
          <a:prstGeom prst="bentConnector3">
            <a:avLst>
              <a:gd name="adj1" fmla="val 50000"/>
            </a:avLst>
          </a:prstGeom>
          <a:ln w="34925">
            <a:solidFill>
              <a:srgbClr val="8C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winkelter Verbinder 33"/>
          <p:cNvCxnSpPr>
            <a:stCxn id="11" idx="3"/>
            <a:endCxn id="39" idx="1"/>
          </p:cNvCxnSpPr>
          <p:nvPr/>
        </p:nvCxnSpPr>
        <p:spPr>
          <a:xfrm flipV="1">
            <a:off x="5328070" y="3053745"/>
            <a:ext cx="1347986" cy="392267"/>
          </a:xfrm>
          <a:prstGeom prst="bentConnector3">
            <a:avLst>
              <a:gd name="adj1" fmla="val 50000"/>
            </a:avLst>
          </a:prstGeom>
          <a:ln w="34925">
            <a:solidFill>
              <a:srgbClr val="8C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r Verbinder 34"/>
          <p:cNvCxnSpPr>
            <a:endCxn id="13" idx="2"/>
          </p:cNvCxnSpPr>
          <p:nvPr/>
        </p:nvCxnSpPr>
        <p:spPr>
          <a:xfrm flipV="1">
            <a:off x="5595981" y="3807637"/>
            <a:ext cx="3488616" cy="1077820"/>
          </a:xfrm>
          <a:prstGeom prst="bentConnector2">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endCxn id="13" idx="0"/>
          </p:cNvCxnSpPr>
          <p:nvPr/>
        </p:nvCxnSpPr>
        <p:spPr>
          <a:xfrm>
            <a:off x="6452693" y="1256262"/>
            <a:ext cx="2631904" cy="1729817"/>
          </a:xfrm>
          <a:prstGeom prst="bentConnector2">
            <a:avLst/>
          </a:prstGeom>
          <a:ln w="34925">
            <a:solidFill>
              <a:srgbClr val="008A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winkelter Verbinder 36"/>
          <p:cNvCxnSpPr>
            <a:stCxn id="39" idx="3"/>
            <a:endCxn id="13" idx="1"/>
          </p:cNvCxnSpPr>
          <p:nvPr/>
        </p:nvCxnSpPr>
        <p:spPr>
          <a:xfrm>
            <a:off x="7270438" y="3053745"/>
            <a:ext cx="1403380" cy="343113"/>
          </a:xfrm>
          <a:prstGeom prst="bentConnector3">
            <a:avLst>
              <a:gd name="adj1" fmla="val 49095"/>
            </a:avLst>
          </a:prstGeom>
          <a:ln w="34925">
            <a:solidFill>
              <a:srgbClr val="8C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winkelter Verbinder 37"/>
          <p:cNvCxnSpPr>
            <a:stCxn id="32" idx="3"/>
            <a:endCxn id="13" idx="1"/>
          </p:cNvCxnSpPr>
          <p:nvPr/>
        </p:nvCxnSpPr>
        <p:spPr>
          <a:xfrm flipV="1">
            <a:off x="7243021" y="3396858"/>
            <a:ext cx="1430797" cy="359626"/>
          </a:xfrm>
          <a:prstGeom prst="bentConnector3">
            <a:avLst>
              <a:gd name="adj1" fmla="val 50000"/>
            </a:avLst>
          </a:prstGeom>
          <a:ln w="34925">
            <a:solidFill>
              <a:srgbClr val="8C0000"/>
            </a:solidFill>
            <a:tailEnd type="triangle"/>
          </a:ln>
        </p:spPr>
        <p:style>
          <a:lnRef idx="1">
            <a:schemeClr val="accent1"/>
          </a:lnRef>
          <a:fillRef idx="0">
            <a:schemeClr val="accent1"/>
          </a:fillRef>
          <a:effectRef idx="0">
            <a:schemeClr val="accent1"/>
          </a:effectRef>
          <a:fontRef idx="minor">
            <a:schemeClr val="tx1"/>
          </a:fontRef>
        </p:style>
      </p:cxnSp>
      <p:pic>
        <p:nvPicPr>
          <p:cNvPr id="39" name="Grafik 38" descr="Email PNG"/>
          <p:cNvPicPr>
            <a:picLocks noChangeAspect="1"/>
          </p:cNvPicPr>
          <p:nvPr/>
        </p:nvPicPr>
        <p:blipFill rotWithShape="1">
          <a:blip r:embed="rId11" cstate="print">
            <a:extLst>
              <a:ext uri="{28A0092B-C50C-407E-A947-70E740481C1C}">
                <a14:useLocalDpi xmlns:a14="http://schemas.microsoft.com/office/drawing/2010/main" val="0"/>
              </a:ext>
            </a:extLst>
          </a:blip>
          <a:srcRect l="1" r="-26136"/>
          <a:stretch/>
        </p:blipFill>
        <p:spPr>
          <a:xfrm>
            <a:off x="6676056" y="2818134"/>
            <a:ext cx="594382" cy="471222"/>
          </a:xfrm>
          <a:prstGeom prst="rect">
            <a:avLst/>
          </a:prstGeom>
        </p:spPr>
      </p:pic>
      <p:sp>
        <p:nvSpPr>
          <p:cNvPr id="40" name="Textfeld 39"/>
          <p:cNvSpPr txBox="1"/>
          <p:nvPr/>
        </p:nvSpPr>
        <p:spPr>
          <a:xfrm>
            <a:off x="4073235" y="5237490"/>
            <a:ext cx="2048933" cy="272703"/>
          </a:xfrm>
          <a:prstGeom prst="rect">
            <a:avLst/>
          </a:prstGeom>
          <a:noFill/>
        </p:spPr>
        <p:txBody>
          <a:bodyPr wrap="square" rtlCol="0">
            <a:spAutoFit/>
          </a:bodyPr>
          <a:lstStyle/>
          <a:p>
            <a:pPr algn="ctr"/>
            <a:r>
              <a:rPr lang="de-AT" sz="1172" b="1" dirty="0" smtClean="0">
                <a:solidFill>
                  <a:srgbClr val="C00000"/>
                </a:solidFill>
                <a:latin typeface="+mj-lt"/>
              </a:rPr>
              <a:t>Persönlicher Termin</a:t>
            </a:r>
            <a:endParaRPr lang="de-AT" sz="1172" b="1" dirty="0">
              <a:solidFill>
                <a:srgbClr val="C00000"/>
              </a:solidFill>
              <a:latin typeface="+mj-lt"/>
            </a:endParaRPr>
          </a:p>
        </p:txBody>
      </p:sp>
      <p:sp>
        <p:nvSpPr>
          <p:cNvPr id="41" name="Textfeld 40"/>
          <p:cNvSpPr txBox="1"/>
          <p:nvPr/>
        </p:nvSpPr>
        <p:spPr>
          <a:xfrm>
            <a:off x="4568387" y="1968048"/>
            <a:ext cx="1930046" cy="272703"/>
          </a:xfrm>
          <a:prstGeom prst="rect">
            <a:avLst/>
          </a:prstGeom>
          <a:noFill/>
        </p:spPr>
        <p:txBody>
          <a:bodyPr wrap="square" rtlCol="0">
            <a:spAutoFit/>
          </a:bodyPr>
          <a:lstStyle/>
          <a:p>
            <a:pPr algn="ctr"/>
            <a:r>
              <a:rPr lang="de-AT" sz="1172" b="1" dirty="0">
                <a:solidFill>
                  <a:srgbClr val="C00000"/>
                </a:solidFill>
                <a:latin typeface="+mj-lt"/>
              </a:rPr>
              <a:t>Online-Verfahren</a:t>
            </a:r>
          </a:p>
        </p:txBody>
      </p:sp>
      <p:cxnSp>
        <p:nvCxnSpPr>
          <p:cNvPr id="42" name="Gewinkelter Verbinder 41"/>
          <p:cNvCxnSpPr>
            <a:stCxn id="11" idx="2"/>
          </p:cNvCxnSpPr>
          <p:nvPr/>
        </p:nvCxnSpPr>
        <p:spPr>
          <a:xfrm rot="16200000" flipH="1">
            <a:off x="4671653" y="4102428"/>
            <a:ext cx="514279" cy="1"/>
          </a:xfrm>
          <a:prstGeom prst="bentConnector3">
            <a:avLst>
              <a:gd name="adj1" fmla="val 50000"/>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1486606" y="3538958"/>
            <a:ext cx="2031408" cy="272703"/>
          </a:xfrm>
          <a:prstGeom prst="rect">
            <a:avLst/>
          </a:prstGeom>
          <a:noFill/>
        </p:spPr>
        <p:txBody>
          <a:bodyPr wrap="square" rtlCol="0">
            <a:spAutoFit/>
          </a:bodyPr>
          <a:lstStyle/>
          <a:p>
            <a:r>
              <a:rPr lang="de-AT" sz="1172" b="1" dirty="0">
                <a:latin typeface="+mj-lt"/>
              </a:rPr>
              <a:t>g</a:t>
            </a:r>
            <a:r>
              <a:rPr lang="de-AT" sz="1172" b="1" dirty="0" smtClean="0">
                <a:latin typeface="+mj-lt"/>
              </a:rPr>
              <a:t>br.gv.at/</a:t>
            </a:r>
            <a:r>
              <a:rPr lang="de-AT" sz="1172" b="1" dirty="0" err="1" smtClean="0">
                <a:latin typeface="+mj-lt"/>
              </a:rPr>
              <a:t>verlaengerung</a:t>
            </a:r>
            <a:endParaRPr lang="de-DE" sz="1172" b="1" dirty="0">
              <a:latin typeface="+mj-lt"/>
            </a:endParaRPr>
          </a:p>
        </p:txBody>
      </p:sp>
      <p:sp>
        <p:nvSpPr>
          <p:cNvPr id="44" name="Textfeld 43"/>
          <p:cNvSpPr txBox="1"/>
          <p:nvPr/>
        </p:nvSpPr>
        <p:spPr>
          <a:xfrm>
            <a:off x="5978162" y="2532085"/>
            <a:ext cx="1950972" cy="272703"/>
          </a:xfrm>
          <a:prstGeom prst="rect">
            <a:avLst/>
          </a:prstGeom>
          <a:noFill/>
        </p:spPr>
        <p:txBody>
          <a:bodyPr wrap="square" rtlCol="0">
            <a:spAutoFit/>
          </a:bodyPr>
          <a:lstStyle/>
          <a:p>
            <a:pPr algn="ctr"/>
            <a:r>
              <a:rPr lang="de-AT" sz="1172" b="1" dirty="0">
                <a:solidFill>
                  <a:srgbClr val="C00000"/>
                </a:solidFill>
                <a:latin typeface="+mj-lt"/>
              </a:rPr>
              <a:t>Rückmeldung</a:t>
            </a:r>
            <a:endParaRPr lang="de-DE" sz="1172" b="1" dirty="0">
              <a:solidFill>
                <a:srgbClr val="C00000"/>
              </a:solidFill>
              <a:latin typeface="+mj-lt"/>
            </a:endParaRPr>
          </a:p>
        </p:txBody>
      </p:sp>
      <p:cxnSp>
        <p:nvCxnSpPr>
          <p:cNvPr id="67" name="Gewinkelter Verbinder 66"/>
          <p:cNvCxnSpPr/>
          <p:nvPr/>
        </p:nvCxnSpPr>
        <p:spPr>
          <a:xfrm>
            <a:off x="1050997" y="3240541"/>
            <a:ext cx="3316318" cy="1660156"/>
          </a:xfrm>
          <a:prstGeom prst="bentConnector3">
            <a:avLst>
              <a:gd name="adj1" fmla="val 200"/>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1" name="Titel 19">
            <a:extLst>
              <a:ext uri="{FF2B5EF4-FFF2-40B4-BE49-F238E27FC236}">
                <a16:creationId xmlns:a16="http://schemas.microsoft.com/office/drawing/2014/main" id="{8FA916B7-8CF4-499E-BD00-1DD0250FD134}"/>
              </a:ext>
            </a:extLst>
          </p:cNvPr>
          <p:cNvSpPr>
            <a:spLocks noGrp="1"/>
          </p:cNvSpPr>
          <p:nvPr>
            <p:ph type="title"/>
          </p:nvPr>
        </p:nvSpPr>
        <p:spPr>
          <a:xfrm>
            <a:off x="1244155" y="227556"/>
            <a:ext cx="7347563" cy="952304"/>
          </a:xfrm>
        </p:spPr>
        <p:txBody>
          <a:bodyPr/>
          <a:lstStyle/>
          <a:p>
            <a:pPr algn="ctr"/>
            <a:r>
              <a:rPr lang="de-AT" sz="1800" dirty="0" smtClean="0">
                <a:solidFill>
                  <a:srgbClr val="009999"/>
                </a:solidFill>
                <a:latin typeface="Arial"/>
              </a:rPr>
              <a:t>Retournierung </a:t>
            </a:r>
            <a:r>
              <a:rPr lang="de-AT" sz="1800" dirty="0">
                <a:solidFill>
                  <a:srgbClr val="009999"/>
                </a:solidFill>
                <a:latin typeface="Arial"/>
              </a:rPr>
              <a:t>des Verlängerungsantrages</a:t>
            </a:r>
            <a:endParaRPr lang="de-AT" sz="1800" dirty="0">
              <a:solidFill>
                <a:srgbClr val="009999"/>
              </a:solidFill>
            </a:endParaRPr>
          </a:p>
        </p:txBody>
      </p:sp>
    </p:spTree>
    <p:extLst>
      <p:ext uri="{BB962C8B-B14F-4D97-AF65-F5344CB8AC3E}">
        <p14:creationId xmlns:p14="http://schemas.microsoft.com/office/powerpoint/2010/main" val="260061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B67530-1CB8-4984-9F70-11BEE9C67D37}"/>
              </a:ext>
            </a:extLst>
          </p:cNvPr>
          <p:cNvSpPr>
            <a:spLocks noGrp="1"/>
          </p:cNvSpPr>
          <p:nvPr>
            <p:ph idx="1"/>
          </p:nvPr>
        </p:nvSpPr>
        <p:spPr>
          <a:xfrm>
            <a:off x="304800" y="1163514"/>
            <a:ext cx="9442450" cy="4094285"/>
          </a:xfrm>
        </p:spPr>
        <p:txBody>
          <a:bodyPr/>
          <a:lstStyle/>
          <a:p>
            <a:pPr>
              <a:buFont typeface="Wingdings" panose="05000000000000000000" pitchFamily="2" charset="2"/>
              <a:buChar char="§"/>
            </a:pPr>
            <a:r>
              <a:rPr lang="de-AT" sz="1500" b="1" dirty="0" smtClean="0">
                <a:solidFill>
                  <a:srgbClr val="008A79"/>
                </a:solidFill>
              </a:rPr>
              <a:t>Verlängerungsantrag </a:t>
            </a:r>
            <a:r>
              <a:rPr lang="de-AT" sz="1500" dirty="0" smtClean="0"/>
              <a:t>(Online-Verlängerung oder mittels Verlängerungsantrags) </a:t>
            </a:r>
          </a:p>
          <a:p>
            <a:pPr marL="0" indent="0">
              <a:buNone/>
            </a:pPr>
            <a:endParaRPr lang="de-DE" sz="1500" dirty="0" smtClean="0">
              <a:solidFill>
                <a:srgbClr val="C00000"/>
              </a:solidFill>
            </a:endParaRPr>
          </a:p>
          <a:p>
            <a:pPr>
              <a:buFont typeface="Wingdings" panose="05000000000000000000" pitchFamily="2" charset="2"/>
              <a:buChar char="§"/>
            </a:pPr>
            <a:r>
              <a:rPr lang="de-DE" sz="1500" b="1" dirty="0" smtClean="0">
                <a:solidFill>
                  <a:srgbClr val="008A79"/>
                </a:solidFill>
              </a:rPr>
              <a:t>Zusätzliche Unterlagen</a:t>
            </a:r>
            <a:r>
              <a:rPr lang="de-DE" sz="1500" dirty="0" smtClean="0">
                <a:solidFill>
                  <a:srgbClr val="C00000"/>
                </a:solidFill>
              </a:rPr>
              <a:t> </a:t>
            </a:r>
            <a:r>
              <a:rPr lang="de-DE" sz="1500" dirty="0" smtClean="0"/>
              <a:t>(</a:t>
            </a:r>
            <a:r>
              <a:rPr lang="de-DE" sz="1500" dirty="0" err="1" smtClean="0"/>
              <a:t>idR</a:t>
            </a:r>
            <a:r>
              <a:rPr lang="de-DE" sz="1500" dirty="0" smtClean="0"/>
              <a:t> in Kopie)</a:t>
            </a:r>
          </a:p>
          <a:p>
            <a:pPr marL="0" indent="0">
              <a:buNone/>
            </a:pPr>
            <a:r>
              <a:rPr lang="de-DE" sz="1500" dirty="0">
                <a:solidFill>
                  <a:srgbClr val="C00000"/>
                </a:solidFill>
              </a:rPr>
              <a:t>	</a:t>
            </a:r>
            <a:r>
              <a:rPr lang="de-DE" sz="1500" dirty="0" smtClean="0">
                <a:solidFill>
                  <a:srgbClr val="C00000"/>
                </a:solidFill>
              </a:rPr>
              <a:t>Namensänderungen: </a:t>
            </a:r>
            <a:r>
              <a:rPr lang="de-DE" sz="1500" dirty="0" smtClean="0"/>
              <a:t>Heiratsurkunde (Kopie) oder ID-Nachweis + Unterschriftsblatt </a:t>
            </a:r>
          </a:p>
          <a:p>
            <a:pPr marL="0" indent="0">
              <a:buNone/>
            </a:pPr>
            <a:r>
              <a:rPr lang="de-DE" sz="1500" dirty="0">
                <a:solidFill>
                  <a:srgbClr val="C00000"/>
                </a:solidFill>
              </a:rPr>
              <a:t>	</a:t>
            </a:r>
            <a:r>
              <a:rPr lang="de-DE" sz="1500" dirty="0" smtClean="0">
                <a:solidFill>
                  <a:srgbClr val="C00000"/>
                </a:solidFill>
              </a:rPr>
              <a:t>Geschlecht: </a:t>
            </a:r>
            <a:r>
              <a:rPr lang="de-DE" sz="1500" dirty="0" smtClean="0"/>
              <a:t>Auszug aus dem Personenstandsregister oder ID-Nachweis + </a:t>
            </a:r>
            <a:r>
              <a:rPr lang="de-DE" sz="1500" dirty="0" err="1" smtClean="0"/>
              <a:t>idR</a:t>
            </a:r>
            <a:r>
              <a:rPr lang="de-DE" sz="1500" dirty="0" smtClean="0"/>
              <a:t> Unterschriftsblatt </a:t>
            </a:r>
          </a:p>
          <a:p>
            <a:pPr marL="0" indent="0">
              <a:buNone/>
            </a:pPr>
            <a:r>
              <a:rPr lang="de-DE" sz="1500" dirty="0">
                <a:solidFill>
                  <a:srgbClr val="C00000"/>
                </a:solidFill>
              </a:rPr>
              <a:t>	</a:t>
            </a:r>
            <a:r>
              <a:rPr lang="de-DE" sz="1500" dirty="0" smtClean="0">
                <a:solidFill>
                  <a:srgbClr val="C00000"/>
                </a:solidFill>
              </a:rPr>
              <a:t>Staatsangehörigkeit: </a:t>
            </a:r>
            <a:r>
              <a:rPr lang="de-AT" sz="1600" dirty="0" smtClean="0"/>
              <a:t>Reisepass</a:t>
            </a:r>
            <a:r>
              <a:rPr lang="de-AT" sz="1600" dirty="0"/>
              <a:t>, Personalausweis </a:t>
            </a:r>
            <a:r>
              <a:rPr lang="de-AT" sz="1600" dirty="0" smtClean="0"/>
              <a:t>oder Staatsbürgerschaftsnachweis</a:t>
            </a:r>
          </a:p>
          <a:p>
            <a:pPr marL="0" indent="0">
              <a:buNone/>
            </a:pPr>
            <a:r>
              <a:rPr lang="de-DE" sz="1600" dirty="0"/>
              <a:t>	</a:t>
            </a:r>
            <a:r>
              <a:rPr lang="de-DE" sz="1600" dirty="0" smtClean="0">
                <a:solidFill>
                  <a:srgbClr val="C00000"/>
                </a:solidFill>
              </a:rPr>
              <a:t>Bekanntgabe eines akademischen Grades </a:t>
            </a:r>
            <a:r>
              <a:rPr lang="de-DE" sz="1600" dirty="0" smtClean="0"/>
              <a:t>(freiwillig): Verleihungsurkunde </a:t>
            </a:r>
          </a:p>
          <a:p>
            <a:pPr marL="0" indent="0">
              <a:buNone/>
            </a:pPr>
            <a:r>
              <a:rPr lang="de-DE" sz="1600" dirty="0">
                <a:solidFill>
                  <a:srgbClr val="C00000"/>
                </a:solidFill>
              </a:rPr>
              <a:t>	</a:t>
            </a:r>
            <a:r>
              <a:rPr lang="de-DE" sz="1600" dirty="0" smtClean="0">
                <a:solidFill>
                  <a:srgbClr val="C00000"/>
                </a:solidFill>
              </a:rPr>
              <a:t>Bekanntgabe DGKP-Sonderausbildung/Spezialisierung </a:t>
            </a:r>
            <a:r>
              <a:rPr lang="de-DE" sz="1600" dirty="0" smtClean="0"/>
              <a:t>(freiwillig): Ausbildungsnachweis</a:t>
            </a:r>
          </a:p>
          <a:p>
            <a:pPr marL="0" indent="0">
              <a:buNone/>
            </a:pPr>
            <a:r>
              <a:rPr lang="de-DE" sz="1600" dirty="0">
                <a:solidFill>
                  <a:srgbClr val="C00000"/>
                </a:solidFill>
              </a:rPr>
              <a:t>	</a:t>
            </a:r>
            <a:r>
              <a:rPr lang="de-DE" sz="1600" dirty="0" smtClean="0">
                <a:solidFill>
                  <a:srgbClr val="C00000"/>
                </a:solidFill>
              </a:rPr>
              <a:t>Bekanntgabe Sozialbetreuungsberuf </a:t>
            </a:r>
            <a:r>
              <a:rPr lang="de-DE" sz="1600" dirty="0" smtClean="0"/>
              <a:t>(freiwillig): Ausbildungsnachweis</a:t>
            </a:r>
          </a:p>
          <a:p>
            <a:pPr marL="0" indent="0">
              <a:buNone/>
            </a:pPr>
            <a:r>
              <a:rPr lang="de-DE" sz="1600" dirty="0">
                <a:solidFill>
                  <a:srgbClr val="C00000"/>
                </a:solidFill>
              </a:rPr>
              <a:t>	</a:t>
            </a:r>
            <a:r>
              <a:rPr lang="de-DE" sz="1600" dirty="0" smtClean="0">
                <a:solidFill>
                  <a:srgbClr val="C00000"/>
                </a:solidFill>
              </a:rPr>
              <a:t>Bekanntgabe Zustellbevollmächtigte*r: </a:t>
            </a:r>
            <a:r>
              <a:rPr lang="de-DE" sz="1600" dirty="0" smtClean="0"/>
              <a:t>Zustellvollmacht </a:t>
            </a:r>
          </a:p>
          <a:p>
            <a:pPr marL="0" indent="0">
              <a:buNone/>
            </a:pPr>
            <a:r>
              <a:rPr lang="de-DE" sz="1600" dirty="0">
                <a:solidFill>
                  <a:srgbClr val="C00000"/>
                </a:solidFill>
              </a:rPr>
              <a:t>	</a:t>
            </a:r>
            <a:r>
              <a:rPr lang="de-DE" sz="1600" dirty="0" smtClean="0">
                <a:solidFill>
                  <a:srgbClr val="C00000"/>
                </a:solidFill>
              </a:rPr>
              <a:t>neues Foto </a:t>
            </a:r>
            <a:r>
              <a:rPr lang="de-DE" sz="1600" dirty="0" smtClean="0"/>
              <a:t>(freiwillig) </a:t>
            </a:r>
            <a:r>
              <a:rPr lang="de-DE" sz="1500" dirty="0">
                <a:solidFill>
                  <a:srgbClr val="C00000"/>
                </a:solidFill>
              </a:rPr>
              <a:t>	</a:t>
            </a:r>
            <a:endParaRPr lang="de-DE" sz="1500" dirty="0" smtClean="0">
              <a:solidFill>
                <a:srgbClr val="C00000"/>
              </a:solidFill>
            </a:endParaRPr>
          </a:p>
          <a:p>
            <a:pPr marL="0" indent="0">
              <a:buNone/>
            </a:pPr>
            <a:r>
              <a:rPr lang="de-DE" sz="1500" dirty="0">
                <a:solidFill>
                  <a:srgbClr val="C00000"/>
                </a:solidFill>
              </a:rPr>
              <a:t>	</a:t>
            </a:r>
            <a:endParaRPr lang="de-DE" sz="1500" dirty="0" smtClean="0">
              <a:solidFill>
                <a:srgbClr val="C00000"/>
              </a:solidFill>
            </a:endParaRPr>
          </a:p>
          <a:p>
            <a:pPr marL="0" indent="0">
              <a:buNone/>
            </a:pPr>
            <a:r>
              <a:rPr lang="de-DE" sz="1500" dirty="0">
                <a:solidFill>
                  <a:srgbClr val="C00000"/>
                </a:solidFill>
              </a:rPr>
              <a:t>	</a:t>
            </a:r>
            <a:endParaRPr lang="de-AT" sz="1500" dirty="0"/>
          </a:p>
        </p:txBody>
      </p:sp>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17</a:t>
            </a:fld>
            <a:endParaRPr lang="en-US" dirty="0"/>
          </a:p>
        </p:txBody>
      </p:sp>
      <p:sp>
        <p:nvSpPr>
          <p:cNvPr id="5" name="Titel 1">
            <a:extLst>
              <a:ext uri="{FF2B5EF4-FFF2-40B4-BE49-F238E27FC236}">
                <a16:creationId xmlns:a16="http://schemas.microsoft.com/office/drawing/2014/main" id="{D837C23E-B949-4AA2-8CBF-5F53011B9662}"/>
              </a:ext>
            </a:extLst>
          </p:cNvPr>
          <p:cNvSpPr txBox="1">
            <a:spLocks/>
          </p:cNvSpPr>
          <p:nvPr/>
        </p:nvSpPr>
        <p:spPr bwMode="auto">
          <a:xfrm>
            <a:off x="1246737" y="166161"/>
            <a:ext cx="7184743" cy="83756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smtClean="0">
                <a:solidFill>
                  <a:srgbClr val="009999"/>
                </a:solidFill>
              </a:rPr>
              <a:t>Unterlagen für die Verlängerung</a:t>
            </a:r>
            <a:endParaRPr lang="de-AT" sz="2000" kern="0" dirty="0">
              <a:solidFill>
                <a:srgbClr val="C00000"/>
              </a:solidFill>
            </a:endParaRPr>
          </a:p>
        </p:txBody>
      </p:sp>
    </p:spTree>
    <p:extLst>
      <p:ext uri="{BB962C8B-B14F-4D97-AF65-F5344CB8AC3E}">
        <p14:creationId xmlns:p14="http://schemas.microsoft.com/office/powerpoint/2010/main" val="211252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B67530-1CB8-4984-9F70-11BEE9C67D37}"/>
              </a:ext>
            </a:extLst>
          </p:cNvPr>
          <p:cNvSpPr>
            <a:spLocks noGrp="1"/>
          </p:cNvSpPr>
          <p:nvPr>
            <p:ph idx="1"/>
          </p:nvPr>
        </p:nvSpPr>
        <p:spPr>
          <a:xfrm>
            <a:off x="304800" y="1163514"/>
            <a:ext cx="9442450" cy="4094285"/>
          </a:xfrm>
        </p:spPr>
        <p:txBody>
          <a:bodyPr/>
          <a:lstStyle/>
          <a:p>
            <a:pPr marL="0" indent="0">
              <a:buNone/>
            </a:pPr>
            <a:endParaRPr lang="de-DE" sz="1500" dirty="0" smtClean="0">
              <a:solidFill>
                <a:srgbClr val="C00000"/>
              </a:solidFill>
            </a:endParaRPr>
          </a:p>
          <a:p>
            <a:pPr>
              <a:buFont typeface="Wingdings" panose="05000000000000000000" pitchFamily="2" charset="2"/>
              <a:buChar char="§"/>
            </a:pPr>
            <a:r>
              <a:rPr lang="de-DE" sz="1500" dirty="0" smtClean="0">
                <a:solidFill>
                  <a:srgbClr val="C00000"/>
                </a:solidFill>
              </a:rPr>
              <a:t>Korrektur des Zentralen Melderegisters (ZMR) erforderlich: </a:t>
            </a:r>
          </a:p>
          <a:p>
            <a:pPr marL="0" indent="0">
              <a:buNone/>
            </a:pPr>
            <a:r>
              <a:rPr lang="de-DE" sz="1500" dirty="0" smtClean="0"/>
              <a:t>	- Änderung von Vor- und/oder Familiennamen </a:t>
            </a:r>
          </a:p>
          <a:p>
            <a:pPr marL="0" indent="0">
              <a:buNone/>
            </a:pPr>
            <a:r>
              <a:rPr lang="de-DE" sz="1500" dirty="0"/>
              <a:t>	</a:t>
            </a:r>
            <a:r>
              <a:rPr lang="de-DE" sz="1500" dirty="0" smtClean="0"/>
              <a:t>- Änderung des Hauptwohnsitzes</a:t>
            </a:r>
          </a:p>
          <a:p>
            <a:pPr marL="0" indent="0">
              <a:buNone/>
            </a:pPr>
            <a:r>
              <a:rPr lang="de-DE" sz="1500" dirty="0"/>
              <a:t>	</a:t>
            </a:r>
            <a:r>
              <a:rPr lang="de-DE" sz="1500" dirty="0" smtClean="0"/>
              <a:t>- Geschlecht </a:t>
            </a:r>
          </a:p>
          <a:p>
            <a:pPr marL="0" indent="0">
              <a:buNone/>
            </a:pPr>
            <a:r>
              <a:rPr lang="de-DE" sz="1500" dirty="0"/>
              <a:t>	</a:t>
            </a:r>
            <a:r>
              <a:rPr lang="de-DE" sz="1500" dirty="0" smtClean="0"/>
              <a:t>- Staatsangehörigkeit</a:t>
            </a:r>
          </a:p>
          <a:p>
            <a:pPr marL="0" indent="0">
              <a:buNone/>
            </a:pPr>
            <a:endParaRPr lang="de-DE" sz="1500" dirty="0" smtClean="0">
              <a:solidFill>
                <a:srgbClr val="C00000"/>
              </a:solidFill>
            </a:endParaRPr>
          </a:p>
          <a:p>
            <a:pPr marL="0" indent="0">
              <a:buNone/>
            </a:pPr>
            <a:r>
              <a:rPr lang="de-DE" sz="1500" dirty="0">
                <a:solidFill>
                  <a:srgbClr val="C00000"/>
                </a:solidFill>
              </a:rPr>
              <a:t>	</a:t>
            </a:r>
            <a:endParaRPr lang="de-AT" sz="1500" dirty="0"/>
          </a:p>
        </p:txBody>
      </p:sp>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18</a:t>
            </a:fld>
            <a:endParaRPr lang="en-US" dirty="0"/>
          </a:p>
        </p:txBody>
      </p:sp>
      <p:sp>
        <p:nvSpPr>
          <p:cNvPr id="5" name="Titel 1">
            <a:extLst>
              <a:ext uri="{FF2B5EF4-FFF2-40B4-BE49-F238E27FC236}">
                <a16:creationId xmlns:a16="http://schemas.microsoft.com/office/drawing/2014/main" id="{D837C23E-B949-4AA2-8CBF-5F53011B9662}"/>
              </a:ext>
            </a:extLst>
          </p:cNvPr>
          <p:cNvSpPr txBox="1">
            <a:spLocks/>
          </p:cNvSpPr>
          <p:nvPr/>
        </p:nvSpPr>
        <p:spPr bwMode="auto">
          <a:xfrm>
            <a:off x="1246737" y="166161"/>
            <a:ext cx="7184743" cy="83756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smtClean="0">
                <a:solidFill>
                  <a:srgbClr val="009999"/>
                </a:solidFill>
              </a:rPr>
              <a:t>Korrektur des ZMR</a:t>
            </a:r>
            <a:endParaRPr lang="de-AT" sz="2000" kern="0" dirty="0">
              <a:solidFill>
                <a:srgbClr val="C00000"/>
              </a:solidFill>
            </a:endParaRPr>
          </a:p>
        </p:txBody>
      </p:sp>
    </p:spTree>
    <p:extLst>
      <p:ext uri="{BB962C8B-B14F-4D97-AF65-F5344CB8AC3E}">
        <p14:creationId xmlns:p14="http://schemas.microsoft.com/office/powerpoint/2010/main" val="95880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B67530-1CB8-4984-9F70-11BEE9C67D37}"/>
              </a:ext>
            </a:extLst>
          </p:cNvPr>
          <p:cNvSpPr>
            <a:spLocks noGrp="1"/>
          </p:cNvSpPr>
          <p:nvPr>
            <p:ph idx="1"/>
          </p:nvPr>
        </p:nvSpPr>
        <p:spPr>
          <a:xfrm>
            <a:off x="304800" y="1163514"/>
            <a:ext cx="9442450" cy="4094285"/>
          </a:xfrm>
        </p:spPr>
        <p:txBody>
          <a:bodyPr/>
          <a:lstStyle/>
          <a:p>
            <a:pPr marL="0" indent="0">
              <a:buNone/>
            </a:pPr>
            <a:endParaRPr lang="de-DE" sz="1500" dirty="0" smtClean="0">
              <a:solidFill>
                <a:srgbClr val="C00000"/>
              </a:solidFill>
            </a:endParaRPr>
          </a:p>
          <a:p>
            <a:pPr marL="0" indent="0">
              <a:buNone/>
            </a:pPr>
            <a:r>
              <a:rPr lang="de-DE" sz="1500" b="1" dirty="0" smtClean="0">
                <a:solidFill>
                  <a:srgbClr val="008A79"/>
                </a:solidFill>
              </a:rPr>
              <a:t>Keine Überprüfung der Einhaltung der Fortbildungspflicht durch GBR-Behörde!</a:t>
            </a:r>
            <a:endParaRPr lang="de-DE" sz="1500" b="1" dirty="0">
              <a:solidFill>
                <a:srgbClr val="008A79"/>
              </a:solidFill>
            </a:endParaRPr>
          </a:p>
          <a:p>
            <a:pPr>
              <a:buFontTx/>
              <a:buChar char="-"/>
            </a:pPr>
            <a:r>
              <a:rPr lang="de-DE" sz="1500" dirty="0" smtClean="0"/>
              <a:t>Freiwillige Bekanntgabe von Fort- oder Weiterbildungen möglich (keine Abfrage im Verlängerungsantrag </a:t>
            </a:r>
            <a:r>
              <a:rPr lang="de-DE" sz="1500" dirty="0" smtClean="0">
                <a:sym typeface="Wingdings" panose="05000000000000000000" pitchFamily="2" charset="2"/>
              </a:rPr>
              <a:t> </a:t>
            </a:r>
            <a:r>
              <a:rPr lang="de-DE" sz="1500" dirty="0" smtClean="0"/>
              <a:t>Änderungsmeldung erforderlich) </a:t>
            </a:r>
          </a:p>
          <a:p>
            <a:pPr marL="0" indent="0">
              <a:buNone/>
            </a:pPr>
            <a:endParaRPr lang="de-DE" sz="1500" dirty="0" smtClean="0">
              <a:solidFill>
                <a:srgbClr val="C00000"/>
              </a:solidFill>
            </a:endParaRPr>
          </a:p>
          <a:p>
            <a:pPr marL="0" indent="0">
              <a:buNone/>
            </a:pPr>
            <a:r>
              <a:rPr lang="de-DE" sz="1500" b="1" dirty="0" smtClean="0">
                <a:solidFill>
                  <a:srgbClr val="C00000"/>
                </a:solidFill>
              </a:rPr>
              <a:t>Bekanntgabe eines neuen GBR-Berufs </a:t>
            </a:r>
            <a:r>
              <a:rPr lang="de-DE" sz="1500" dirty="0" smtClean="0"/>
              <a:t>(</a:t>
            </a:r>
            <a:r>
              <a:rPr lang="de-DE" sz="1500" dirty="0" err="1" smtClean="0"/>
              <a:t>zB</a:t>
            </a:r>
            <a:r>
              <a:rPr lang="de-DE" sz="1500" dirty="0" smtClean="0"/>
              <a:t> Upgrade in der Pflege): </a:t>
            </a:r>
          </a:p>
          <a:p>
            <a:pPr marL="0" indent="0">
              <a:buNone/>
            </a:pPr>
            <a:r>
              <a:rPr lang="de-DE" sz="1500" dirty="0" smtClean="0"/>
              <a:t>- Neuregistrierungsantrag (nicht über Verlängerungsantrag möglich) </a:t>
            </a:r>
            <a:endParaRPr lang="de-DE" sz="1500" dirty="0"/>
          </a:p>
          <a:p>
            <a:pPr marL="0" indent="0">
              <a:buNone/>
            </a:pPr>
            <a:endParaRPr lang="de-DE" sz="1500" dirty="0" smtClean="0">
              <a:solidFill>
                <a:srgbClr val="C00000"/>
              </a:solidFill>
            </a:endParaRPr>
          </a:p>
        </p:txBody>
      </p:sp>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19</a:t>
            </a:fld>
            <a:endParaRPr lang="en-US" dirty="0"/>
          </a:p>
        </p:txBody>
      </p:sp>
    </p:spTree>
    <p:extLst>
      <p:ext uri="{BB962C8B-B14F-4D97-AF65-F5344CB8AC3E}">
        <p14:creationId xmlns:p14="http://schemas.microsoft.com/office/powerpoint/2010/main" val="114561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1575" y="228277"/>
            <a:ext cx="9267825" cy="914400"/>
          </a:xfrm>
        </p:spPr>
        <p:txBody>
          <a:bodyPr/>
          <a:lstStyle/>
          <a:p>
            <a:r>
              <a:rPr lang="de-AT" sz="2600" dirty="0" smtClean="0">
                <a:solidFill>
                  <a:srgbClr val="C00000"/>
                </a:solidFill>
              </a:rPr>
              <a:t>Warum ist eine Verlängerung notwendig? Was </a:t>
            </a:r>
            <a:r>
              <a:rPr lang="de-AT" sz="2600" dirty="0">
                <a:solidFill>
                  <a:srgbClr val="C00000"/>
                </a:solidFill>
              </a:rPr>
              <a:t>ist </a:t>
            </a:r>
            <a:r>
              <a:rPr lang="de-AT" sz="2600" dirty="0" smtClean="0">
                <a:solidFill>
                  <a:srgbClr val="C00000"/>
                </a:solidFill>
              </a:rPr>
              <a:t>das</a:t>
            </a:r>
            <a:endParaRPr lang="de-AT" sz="2600" dirty="0">
              <a:solidFill>
                <a:srgbClr val="C00000"/>
              </a:solidFill>
            </a:endParaRPr>
          </a:p>
        </p:txBody>
      </p:sp>
      <p:sp>
        <p:nvSpPr>
          <p:cNvPr id="3" name="Inhaltsplatzhalter 2"/>
          <p:cNvSpPr>
            <a:spLocks noGrp="1"/>
          </p:cNvSpPr>
          <p:nvPr>
            <p:ph idx="1"/>
          </p:nvPr>
        </p:nvSpPr>
        <p:spPr>
          <a:xfrm>
            <a:off x="393236" y="1180098"/>
            <a:ext cx="9220200" cy="3204558"/>
          </a:xfrm>
        </p:spPr>
        <p:txBody>
          <a:bodyPr/>
          <a:lstStyle/>
          <a:p>
            <a:pPr>
              <a:buFont typeface="Wingdings" panose="05000000000000000000" pitchFamily="2" charset="2"/>
              <a:buChar char="§"/>
            </a:pPr>
            <a:r>
              <a:rPr lang="de-AT" sz="1400" dirty="0" smtClean="0"/>
              <a:t>Aktuell sind mehr als 200.000 Personen österreichweit im GBR (Pflege und MTD-Berufe) eingetragen </a:t>
            </a:r>
            <a:r>
              <a:rPr lang="de-AT" sz="1400" dirty="0" smtClean="0">
                <a:sym typeface="Wingdings" panose="05000000000000000000" pitchFamily="2" charset="2"/>
              </a:rPr>
              <a:t> aus NÖ rund 30.000 Eintragungen </a:t>
            </a:r>
          </a:p>
          <a:p>
            <a:pPr marL="0" indent="0">
              <a:buNone/>
            </a:pPr>
            <a:endParaRPr lang="de-AT" sz="1400" dirty="0" smtClean="0">
              <a:sym typeface="Wingdings" panose="05000000000000000000" pitchFamily="2" charset="2"/>
            </a:endParaRPr>
          </a:p>
          <a:p>
            <a:pPr>
              <a:buFont typeface="Wingdings" panose="05000000000000000000" pitchFamily="2" charset="2"/>
              <a:buChar char="§"/>
            </a:pPr>
            <a:r>
              <a:rPr lang="de-AT" sz="1400" dirty="0" smtClean="0"/>
              <a:t>Jeder Eintrag im Register ist grundsätzlich 5 Jahre gültig. Die Frist </a:t>
            </a:r>
            <a:r>
              <a:rPr lang="de-AT" sz="1400" dirty="0"/>
              <a:t>beginnt mit der tatsächlichen Eintragung im Register (nicht mit </a:t>
            </a:r>
            <a:r>
              <a:rPr lang="de-AT" sz="1400" dirty="0" smtClean="0"/>
              <a:t>der Antragstellung</a:t>
            </a:r>
            <a:r>
              <a:rPr lang="de-AT" sz="1400" dirty="0"/>
              <a:t>!) zu </a:t>
            </a:r>
            <a:r>
              <a:rPr lang="de-AT" sz="1400" dirty="0" smtClean="0"/>
              <a:t>laufen – jede/r Berufsangehörige*r hat einen </a:t>
            </a:r>
            <a:r>
              <a:rPr lang="de-AT" sz="1400" b="1" dirty="0" smtClean="0">
                <a:solidFill>
                  <a:srgbClr val="C00000"/>
                </a:solidFill>
              </a:rPr>
              <a:t>individuellen Stichtag</a:t>
            </a:r>
            <a:r>
              <a:rPr lang="de-AT" sz="1400" dirty="0" smtClean="0"/>
              <a:t>! Der </a:t>
            </a:r>
            <a:r>
              <a:rPr lang="de-AT" sz="1400" dirty="0"/>
              <a:t>Zeitpunkt der Verlängerung ist innerhalb der </a:t>
            </a:r>
            <a:r>
              <a:rPr lang="de-AT" sz="1400" dirty="0" smtClean="0"/>
              <a:t>Kolleg*</a:t>
            </a:r>
            <a:r>
              <a:rPr lang="de-AT" sz="1400" dirty="0" err="1" smtClean="0"/>
              <a:t>innenschaft</a:t>
            </a:r>
            <a:r>
              <a:rPr lang="de-AT" sz="1400" dirty="0" smtClean="0"/>
              <a:t> </a:t>
            </a:r>
            <a:r>
              <a:rPr lang="de-AT" sz="1400" dirty="0"/>
              <a:t>eines Betriebs daher </a:t>
            </a:r>
            <a:r>
              <a:rPr lang="de-AT" sz="1400" dirty="0" smtClean="0"/>
              <a:t>meist sehr unterschiedlich</a:t>
            </a:r>
            <a:r>
              <a:rPr lang="de-AT" sz="1400" dirty="0"/>
              <a:t>. </a:t>
            </a:r>
          </a:p>
          <a:p>
            <a:pPr marL="0" indent="0">
              <a:buNone/>
            </a:pPr>
            <a:endParaRPr lang="de-AT" sz="1400" dirty="0" smtClean="0"/>
          </a:p>
        </p:txBody>
      </p:sp>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2</a:t>
            </a:fld>
            <a:endParaRPr lang="en-US" dirty="0"/>
          </a:p>
        </p:txBody>
      </p:sp>
      <p:pic>
        <p:nvPicPr>
          <p:cNvPr id="5" name="Grafik 4"/>
          <p:cNvPicPr>
            <a:picLocks noChangeAspect="1"/>
          </p:cNvPicPr>
          <p:nvPr/>
        </p:nvPicPr>
        <p:blipFill>
          <a:blip r:embed="rId3"/>
          <a:stretch>
            <a:fillRect/>
          </a:stretch>
        </p:blipFill>
        <p:spPr>
          <a:xfrm>
            <a:off x="7772400" y="190856"/>
            <a:ext cx="1974851" cy="813812"/>
          </a:xfrm>
          <a:prstGeom prst="rect">
            <a:avLst/>
          </a:prstGeom>
        </p:spPr>
      </p:pic>
      <p:sp>
        <p:nvSpPr>
          <p:cNvPr id="6" name="Rechteck 5"/>
          <p:cNvSpPr/>
          <p:nvPr/>
        </p:nvSpPr>
        <p:spPr bwMode="auto">
          <a:xfrm>
            <a:off x="6629400" y="4318014"/>
            <a:ext cx="810491" cy="2081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mj-lt"/>
              </a:rPr>
              <a:t>30.6.2023</a:t>
            </a:r>
            <a:endParaRPr kumimoji="0" lang="de-AT" sz="1100" b="0" i="0" u="none" strike="noStrike" cap="none" normalizeH="0" baseline="0" dirty="0">
              <a:ln>
                <a:noFill/>
              </a:ln>
              <a:solidFill>
                <a:schemeClr val="tx1"/>
              </a:solidFill>
              <a:effectLst/>
              <a:latin typeface="+mj-lt"/>
            </a:endParaRPr>
          </a:p>
        </p:txBody>
      </p:sp>
      <p:pic>
        <p:nvPicPr>
          <p:cNvPr id="8" name="Grafik 7">
            <a:extLst>
              <a:ext uri="{FF2B5EF4-FFF2-40B4-BE49-F238E27FC236}">
                <a16:creationId xmlns:a16="http://schemas.microsoft.com/office/drawing/2014/main" id="{816FED3D-4748-40C5-8754-BFF07F854DF8}"/>
              </a:ext>
            </a:extLst>
          </p:cNvPr>
          <p:cNvPicPr>
            <a:picLocks noChangeAspect="1"/>
          </p:cNvPicPr>
          <p:nvPr/>
        </p:nvPicPr>
        <p:blipFill>
          <a:blip r:embed="rId4"/>
          <a:stretch>
            <a:fillRect/>
          </a:stretch>
        </p:blipFill>
        <p:spPr>
          <a:xfrm>
            <a:off x="1913240" y="3178354"/>
            <a:ext cx="3179274" cy="1999633"/>
          </a:xfrm>
          <a:prstGeom prst="rect">
            <a:avLst/>
          </a:prstGeom>
        </p:spPr>
      </p:pic>
      <p:pic>
        <p:nvPicPr>
          <p:cNvPr id="9" name="Grafik 8">
            <a:extLst>
              <a:ext uri="{FF2B5EF4-FFF2-40B4-BE49-F238E27FC236}">
                <a16:creationId xmlns:a16="http://schemas.microsoft.com/office/drawing/2014/main" id="{C5FBF6CB-F98C-4D96-A457-FCA14CC5DBD0}"/>
              </a:ext>
            </a:extLst>
          </p:cNvPr>
          <p:cNvPicPr>
            <a:picLocks noChangeAspect="1"/>
          </p:cNvPicPr>
          <p:nvPr/>
        </p:nvPicPr>
        <p:blipFill>
          <a:blip r:embed="rId5"/>
          <a:stretch>
            <a:fillRect/>
          </a:stretch>
        </p:blipFill>
        <p:spPr>
          <a:xfrm>
            <a:off x="5567515" y="3178354"/>
            <a:ext cx="3186466" cy="1999633"/>
          </a:xfrm>
          <a:prstGeom prst="rect">
            <a:avLst/>
          </a:prstGeom>
        </p:spPr>
      </p:pic>
      <p:sp>
        <p:nvSpPr>
          <p:cNvPr id="11" name="Ellipse 10"/>
          <p:cNvSpPr/>
          <p:nvPr/>
        </p:nvSpPr>
        <p:spPr bwMode="auto">
          <a:xfrm>
            <a:off x="5567515" y="4314535"/>
            <a:ext cx="2094062" cy="30875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290209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765E89-40AB-4C52-BF3E-8C0042E8344A}"/>
              </a:ext>
            </a:extLst>
          </p:cNvPr>
          <p:cNvSpPr>
            <a:spLocks noGrp="1"/>
          </p:cNvSpPr>
          <p:nvPr>
            <p:ph idx="1"/>
          </p:nvPr>
        </p:nvSpPr>
        <p:spPr>
          <a:xfrm>
            <a:off x="286160" y="1370808"/>
            <a:ext cx="5354619" cy="3467657"/>
          </a:xfrm>
        </p:spPr>
        <p:txBody>
          <a:bodyPr/>
          <a:lstStyle/>
          <a:p>
            <a:pPr marL="312738" lvl="1" indent="-312738">
              <a:lnSpc>
                <a:spcPct val="120000"/>
              </a:lnSpc>
              <a:buClr>
                <a:srgbClr val="CB0A22"/>
              </a:buClr>
            </a:pPr>
            <a:r>
              <a:rPr lang="de-AT" sz="1500" dirty="0" smtClean="0">
                <a:ea typeface="ＭＳ Ｐゴシック" charset="-128"/>
              </a:rPr>
              <a:t>Nach Durchführung der Verlängerung ist das neue Gültigkeitsdatum </a:t>
            </a:r>
            <a:r>
              <a:rPr lang="de-AT" sz="1500" dirty="0">
                <a:ea typeface="ＭＳ Ｐゴシック" charset="-128"/>
              </a:rPr>
              <a:t>der Berufsberechtigung </a:t>
            </a:r>
            <a:r>
              <a:rPr lang="de-AT" sz="1500" dirty="0" smtClean="0">
                <a:ea typeface="ＭＳ Ｐゴシック" charset="-128"/>
              </a:rPr>
              <a:t>unmittelbar </a:t>
            </a:r>
            <a:r>
              <a:rPr lang="de-AT" sz="1500" dirty="0">
                <a:ea typeface="ＭＳ Ｐゴシック" charset="-128"/>
              </a:rPr>
              <a:t>im öffentlichen Register ersichtlich.</a:t>
            </a:r>
          </a:p>
          <a:p>
            <a:pPr marL="312738" lvl="1" indent="-312738">
              <a:lnSpc>
                <a:spcPct val="120000"/>
              </a:lnSpc>
              <a:buClr>
                <a:srgbClr val="CB0A22"/>
              </a:buClr>
            </a:pPr>
            <a:r>
              <a:rPr lang="de-AT" sz="1500" dirty="0" smtClean="0">
                <a:ea typeface="ＭＳ Ｐゴシック" charset="-128"/>
              </a:rPr>
              <a:t>Der aktuelle </a:t>
            </a:r>
            <a:r>
              <a:rPr lang="de-AT" sz="1500" dirty="0">
                <a:ea typeface="ＭＳ Ｐゴシック" charset="-128"/>
              </a:rPr>
              <a:t>Stand </a:t>
            </a:r>
            <a:r>
              <a:rPr lang="de-AT" sz="1500" dirty="0" smtClean="0">
                <a:ea typeface="ＭＳ Ｐゴシック" charset="-128"/>
              </a:rPr>
              <a:t>im </a:t>
            </a:r>
            <a:r>
              <a:rPr lang="de-AT" sz="1500" dirty="0">
                <a:ea typeface="ＭＳ Ｐゴシック" charset="-128"/>
              </a:rPr>
              <a:t>öffentlichen Register </a:t>
            </a:r>
            <a:r>
              <a:rPr lang="de-AT" sz="1500" dirty="0" smtClean="0">
                <a:ea typeface="ＭＳ Ｐゴシック" charset="-128"/>
              </a:rPr>
              <a:t>kann sehr einfach durch Nutzung </a:t>
            </a:r>
            <a:r>
              <a:rPr lang="de-AT" sz="1500" dirty="0">
                <a:ea typeface="ＭＳ Ｐゴシック" charset="-128"/>
              </a:rPr>
              <a:t>der QR-Funktion des </a:t>
            </a:r>
            <a:r>
              <a:rPr lang="de-AT" sz="1500" dirty="0" smtClean="0">
                <a:ea typeface="ＭＳ Ｐゴシック" charset="-128"/>
              </a:rPr>
              <a:t>Berufsausweises überprüft werden.</a:t>
            </a:r>
            <a:endParaRPr lang="de-AT" sz="1500" dirty="0">
              <a:ea typeface="ＭＳ Ｐゴシック" charset="-128"/>
            </a:endParaRPr>
          </a:p>
          <a:p>
            <a:r>
              <a:rPr lang="de-DE" sz="1500" dirty="0" smtClean="0">
                <a:effectLst/>
                <a:ea typeface="Titillium" panose="00000500000000000000" pitchFamily="50" charset="0"/>
                <a:cs typeface="Times New Roman" panose="02020603050405020304" pitchFamily="18" charset="0"/>
              </a:rPr>
              <a:t>Der </a:t>
            </a:r>
            <a:r>
              <a:rPr lang="de-DE" sz="1500" dirty="0">
                <a:effectLst/>
                <a:ea typeface="Titillium" panose="00000500000000000000" pitchFamily="50" charset="0"/>
                <a:cs typeface="Times New Roman" panose="02020603050405020304" pitchFamily="18" charset="0"/>
              </a:rPr>
              <a:t>neue Berufsausweis ist wieder für 5 Jahre gültig.</a:t>
            </a:r>
            <a:endParaRPr lang="de-AT" sz="1500" dirty="0"/>
          </a:p>
          <a:p>
            <a:endParaRPr lang="de-AT" sz="1500" dirty="0"/>
          </a:p>
        </p:txBody>
      </p:sp>
      <p:sp>
        <p:nvSpPr>
          <p:cNvPr id="4" name="Foliennummernplatzhalter 3">
            <a:extLst>
              <a:ext uri="{FF2B5EF4-FFF2-40B4-BE49-F238E27FC236}">
                <a16:creationId xmlns:a16="http://schemas.microsoft.com/office/drawing/2014/main" id="{C3484044-26B2-4099-BED1-EEC691E574F6}"/>
              </a:ext>
            </a:extLst>
          </p:cNvPr>
          <p:cNvSpPr>
            <a:spLocks noGrp="1"/>
          </p:cNvSpPr>
          <p:nvPr>
            <p:ph type="sldNum" sz="quarter" idx="10"/>
          </p:nvPr>
        </p:nvSpPr>
        <p:spPr/>
        <p:txBody>
          <a:bodyPr/>
          <a:lstStyle/>
          <a:p>
            <a:pPr>
              <a:defRPr/>
            </a:pPr>
            <a:fld id="{69A0FCD0-11AA-AE47-8E12-1194CD876232}" type="slidenum">
              <a:rPr lang="en-US" smtClean="0"/>
              <a:pPr>
                <a:defRPr/>
              </a:pPr>
              <a:t>20</a:t>
            </a:fld>
            <a:endParaRPr lang="en-US" dirty="0"/>
          </a:p>
        </p:txBody>
      </p:sp>
      <p:sp>
        <p:nvSpPr>
          <p:cNvPr id="5" name="Titel 1">
            <a:extLst>
              <a:ext uri="{FF2B5EF4-FFF2-40B4-BE49-F238E27FC236}">
                <a16:creationId xmlns:a16="http://schemas.microsoft.com/office/drawing/2014/main" id="{D837C23E-B949-4AA2-8CBF-5F53011B9662}"/>
              </a:ext>
            </a:extLst>
          </p:cNvPr>
          <p:cNvSpPr txBox="1">
            <a:spLocks/>
          </p:cNvSpPr>
          <p:nvPr/>
        </p:nvSpPr>
        <p:spPr bwMode="auto">
          <a:xfrm>
            <a:off x="1246737" y="166161"/>
            <a:ext cx="7184743" cy="83756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smtClean="0">
                <a:solidFill>
                  <a:srgbClr val="009999"/>
                </a:solidFill>
              </a:rPr>
              <a:t>Öffentliches </a:t>
            </a:r>
            <a:r>
              <a:rPr lang="de-AT" sz="2400" kern="0" dirty="0">
                <a:solidFill>
                  <a:srgbClr val="009999"/>
                </a:solidFill>
              </a:rPr>
              <a:t>Register und neuer Berufsausweis</a:t>
            </a:r>
            <a:endParaRPr lang="de-AT" sz="2000" kern="0" dirty="0">
              <a:solidFill>
                <a:srgbClr val="C00000"/>
              </a:solidFill>
            </a:endParaRPr>
          </a:p>
        </p:txBody>
      </p:sp>
      <p:pic>
        <p:nvPicPr>
          <p:cNvPr id="6" name="Grafik 5">
            <a:extLst>
              <a:ext uri="{FF2B5EF4-FFF2-40B4-BE49-F238E27FC236}">
                <a16:creationId xmlns:a16="http://schemas.microsoft.com/office/drawing/2014/main" id="{C5FBF6CB-F98C-4D96-A457-FCA14CC5DBD0}"/>
              </a:ext>
            </a:extLst>
          </p:cNvPr>
          <p:cNvPicPr>
            <a:picLocks noChangeAspect="1"/>
          </p:cNvPicPr>
          <p:nvPr/>
        </p:nvPicPr>
        <p:blipFill>
          <a:blip r:embed="rId3"/>
          <a:stretch>
            <a:fillRect/>
          </a:stretch>
        </p:blipFill>
        <p:spPr>
          <a:xfrm>
            <a:off x="6117126" y="2616292"/>
            <a:ext cx="3179274" cy="1995120"/>
          </a:xfrm>
          <a:prstGeom prst="rect">
            <a:avLst/>
          </a:prstGeom>
        </p:spPr>
      </p:pic>
      <p:sp>
        <p:nvSpPr>
          <p:cNvPr id="2" name="Ellipse 1"/>
          <p:cNvSpPr/>
          <p:nvPr/>
        </p:nvSpPr>
        <p:spPr bwMode="auto">
          <a:xfrm>
            <a:off x="8452517" y="3273528"/>
            <a:ext cx="864920" cy="80300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pic>
        <p:nvPicPr>
          <p:cNvPr id="7" name="Grafik 6">
            <a:extLst>
              <a:ext uri="{FF2B5EF4-FFF2-40B4-BE49-F238E27FC236}">
                <a16:creationId xmlns:a16="http://schemas.microsoft.com/office/drawing/2014/main" id="{816FED3D-4748-40C5-8754-BFF07F854DF8}"/>
              </a:ext>
            </a:extLst>
          </p:cNvPr>
          <p:cNvPicPr>
            <a:picLocks noChangeAspect="1"/>
          </p:cNvPicPr>
          <p:nvPr/>
        </p:nvPicPr>
        <p:blipFill>
          <a:blip r:embed="rId4"/>
          <a:stretch>
            <a:fillRect/>
          </a:stretch>
        </p:blipFill>
        <p:spPr>
          <a:xfrm>
            <a:off x="6616623" y="1180928"/>
            <a:ext cx="2180279" cy="1371306"/>
          </a:xfrm>
          <a:prstGeom prst="rect">
            <a:avLst/>
          </a:prstGeom>
        </p:spPr>
      </p:pic>
      <p:sp>
        <p:nvSpPr>
          <p:cNvPr id="8" name="Rechteck 7"/>
          <p:cNvSpPr/>
          <p:nvPr/>
        </p:nvSpPr>
        <p:spPr bwMode="auto">
          <a:xfrm>
            <a:off x="7348434" y="3859481"/>
            <a:ext cx="489280" cy="1558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50" b="1" i="0" u="none" strike="noStrike" cap="none" normalizeH="0" baseline="0" dirty="0" smtClean="0">
                <a:ln>
                  <a:noFill/>
                </a:ln>
                <a:solidFill>
                  <a:srgbClr val="C00000"/>
                </a:solidFill>
                <a:effectLst/>
                <a:latin typeface="+mn-lt"/>
              </a:rPr>
              <a:t>2028</a:t>
            </a:r>
            <a:endParaRPr kumimoji="0" lang="de-AT" sz="1050" b="1" i="0" u="none" strike="noStrike" cap="none" normalizeH="0" baseline="0" dirty="0">
              <a:ln>
                <a:noFill/>
              </a:ln>
              <a:solidFill>
                <a:srgbClr val="C00000"/>
              </a:solidFill>
              <a:effectLst/>
              <a:latin typeface="+mn-lt"/>
            </a:endParaRPr>
          </a:p>
        </p:txBody>
      </p:sp>
      <p:cxnSp>
        <p:nvCxnSpPr>
          <p:cNvPr id="10" name="Gerade Verbindung mit Pfeil 9"/>
          <p:cNvCxnSpPr/>
          <p:nvPr/>
        </p:nvCxnSpPr>
        <p:spPr bwMode="auto">
          <a:xfrm>
            <a:off x="5177642" y="2933205"/>
            <a:ext cx="3158836" cy="68064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11" name="Gerade Verbindung mit Pfeil 10"/>
          <p:cNvCxnSpPr/>
          <p:nvPr/>
        </p:nvCxnSpPr>
        <p:spPr bwMode="auto">
          <a:xfrm>
            <a:off x="4982817" y="3458817"/>
            <a:ext cx="2365617" cy="400664"/>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540425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21</a:t>
            </a:fld>
            <a:endParaRPr lang="en-US" dirty="0"/>
          </a:p>
        </p:txBody>
      </p:sp>
      <p:sp>
        <p:nvSpPr>
          <p:cNvPr id="5" name="Textfeld 4"/>
          <p:cNvSpPr txBox="1"/>
          <p:nvPr/>
        </p:nvSpPr>
        <p:spPr>
          <a:xfrm>
            <a:off x="691116" y="1350335"/>
            <a:ext cx="8452884" cy="830997"/>
          </a:xfrm>
          <a:prstGeom prst="rect">
            <a:avLst/>
          </a:prstGeom>
          <a:noFill/>
        </p:spPr>
        <p:txBody>
          <a:bodyPr wrap="square" rtlCol="0">
            <a:spAutoFit/>
          </a:bodyPr>
          <a:lstStyle/>
          <a:p>
            <a:pPr algn="ctr"/>
            <a:r>
              <a:rPr lang="de-DE" dirty="0" smtClean="0">
                <a:latin typeface="+mj-lt"/>
              </a:rPr>
              <a:t>Unterlagen zur Veranstaltung finden Sie auf der Website der AK Niederösterreich:</a:t>
            </a:r>
            <a:endParaRPr lang="de-AT" dirty="0">
              <a:latin typeface="+mj-lt"/>
            </a:endParaRPr>
          </a:p>
        </p:txBody>
      </p:sp>
      <p:pic>
        <p:nvPicPr>
          <p:cNvPr id="11" name="Grafik 10"/>
          <p:cNvPicPr>
            <a:picLocks noChangeAspect="1"/>
          </p:cNvPicPr>
          <p:nvPr/>
        </p:nvPicPr>
        <p:blipFill>
          <a:blip r:embed="rId2"/>
          <a:stretch>
            <a:fillRect/>
          </a:stretch>
        </p:blipFill>
        <p:spPr>
          <a:xfrm>
            <a:off x="3944679" y="2613948"/>
            <a:ext cx="1758839" cy="1721940"/>
          </a:xfrm>
          <a:prstGeom prst="rect">
            <a:avLst/>
          </a:prstGeom>
        </p:spPr>
      </p:pic>
      <p:sp>
        <p:nvSpPr>
          <p:cNvPr id="12" name="Titel 1">
            <a:extLst>
              <a:ext uri="{FF2B5EF4-FFF2-40B4-BE49-F238E27FC236}">
                <a16:creationId xmlns:a16="http://schemas.microsoft.com/office/drawing/2014/main" id="{D837C23E-B949-4AA2-8CBF-5F53011B9662}"/>
              </a:ext>
            </a:extLst>
          </p:cNvPr>
          <p:cNvSpPr txBox="1">
            <a:spLocks/>
          </p:cNvSpPr>
          <p:nvPr/>
        </p:nvSpPr>
        <p:spPr bwMode="auto">
          <a:xfrm>
            <a:off x="1246737" y="166161"/>
            <a:ext cx="7184743" cy="83756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smtClean="0">
                <a:solidFill>
                  <a:srgbClr val="009999"/>
                </a:solidFill>
              </a:rPr>
              <a:t>Nachlese zur Veranstaltung</a:t>
            </a:r>
            <a:endParaRPr lang="de-AT" sz="2000" kern="0" dirty="0">
              <a:solidFill>
                <a:srgbClr val="C00000"/>
              </a:solidFill>
            </a:endParaRPr>
          </a:p>
        </p:txBody>
      </p:sp>
    </p:spTree>
    <p:extLst>
      <p:ext uri="{BB962C8B-B14F-4D97-AF65-F5344CB8AC3E}">
        <p14:creationId xmlns:p14="http://schemas.microsoft.com/office/powerpoint/2010/main" val="17472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143000"/>
            <a:ext cx="9747250" cy="4106333"/>
          </a:xfrm>
          <a:prstGeom prst="rect">
            <a:avLst/>
          </a:prstGeom>
          <a:solidFill>
            <a:srgbClr val="008A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Times" pitchFamily="-110" charset="0"/>
              <a:ea typeface="+mn-ea"/>
              <a:cs typeface="+mn-cs"/>
            </a:endParaRPr>
          </a:p>
        </p:txBody>
      </p:sp>
      <p:sp>
        <p:nvSpPr>
          <p:cNvPr id="2" name="Titel 1"/>
          <p:cNvSpPr>
            <a:spLocks noGrp="1"/>
          </p:cNvSpPr>
          <p:nvPr>
            <p:ph type="title"/>
          </p:nvPr>
        </p:nvSpPr>
        <p:spPr>
          <a:xfrm>
            <a:off x="304800" y="1134533"/>
            <a:ext cx="9220200" cy="4123267"/>
          </a:xfrm>
        </p:spPr>
        <p:txBody>
          <a:bodyPr/>
          <a:lstStyle/>
          <a:p>
            <a:pPr algn="ctr"/>
            <a:r>
              <a:rPr lang="de-DE" dirty="0" smtClean="0">
                <a:solidFill>
                  <a:srgbClr val="FFFFFF"/>
                </a:solidFill>
              </a:rPr>
              <a:t>Danke für Ihre Aufmerksamkeit!</a:t>
            </a:r>
            <a:endParaRPr lang="de-DE" sz="2000" dirty="0">
              <a:solidFill>
                <a:schemeClr val="bg1"/>
              </a:solidFill>
            </a:endParaRPr>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0FCD0-11AA-AE47-8E12-1194CD876232}"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Grafik 5"/>
          <p:cNvPicPr>
            <a:picLocks noChangeAspect="1"/>
          </p:cNvPicPr>
          <p:nvPr/>
        </p:nvPicPr>
        <p:blipFill>
          <a:blip r:embed="rId3"/>
          <a:stretch>
            <a:fillRect/>
          </a:stretch>
        </p:blipFill>
        <p:spPr>
          <a:xfrm>
            <a:off x="7772400" y="190856"/>
            <a:ext cx="1974851" cy="813812"/>
          </a:xfrm>
          <a:prstGeom prst="rect">
            <a:avLst/>
          </a:prstGeom>
        </p:spPr>
      </p:pic>
      <p:sp>
        <p:nvSpPr>
          <p:cNvPr id="7" name="Flussdiagramm: Alternativer Prozess 6"/>
          <p:cNvSpPr/>
          <p:nvPr/>
        </p:nvSpPr>
        <p:spPr bwMode="auto">
          <a:xfrm>
            <a:off x="4757530" y="3590693"/>
            <a:ext cx="4620646" cy="1183326"/>
          </a:xfrm>
          <a:prstGeom prst="flowChartAlternateProcess">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8A79"/>
                </a:solidFill>
                <a:effectLst/>
                <a:latin typeface="+mn-lt"/>
              </a:rPr>
              <a:t>Fragen zur Verlängerung?</a:t>
            </a:r>
          </a:p>
          <a:p>
            <a:pPr marL="0" marR="0" indent="0" defTabSz="914400" rtl="0" eaLnBrk="0" fontAlgn="base" latinLnBrk="0" hangingPunct="0">
              <a:lnSpc>
                <a:spcPct val="100000"/>
              </a:lnSpc>
              <a:spcBef>
                <a:spcPct val="0"/>
              </a:spcBef>
              <a:spcAft>
                <a:spcPct val="0"/>
              </a:spcAft>
              <a:buClrTx/>
              <a:buSzTx/>
              <a:buFontTx/>
              <a:buNone/>
              <a:tabLst/>
            </a:pPr>
            <a:r>
              <a:rPr lang="de-DE" sz="2000" b="1" dirty="0" smtClean="0">
                <a:solidFill>
                  <a:srgbClr val="008A79"/>
                </a:solidFill>
                <a:latin typeface="+mn-lt"/>
              </a:rPr>
              <a:t>Hotline: 05 7171 20144</a:t>
            </a:r>
          </a:p>
          <a:p>
            <a:pPr marL="0" marR="0" indent="0"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8A79"/>
                </a:solidFill>
                <a:effectLst/>
                <a:latin typeface="+mn-lt"/>
              </a:rPr>
              <a:t>E-Mail: gbr@aknoe.at </a:t>
            </a:r>
            <a:endParaRPr kumimoji="0" lang="de-AT" sz="2000" b="1" i="0" u="none" strike="noStrike" cap="none" normalizeH="0" baseline="0" dirty="0">
              <a:ln>
                <a:noFill/>
              </a:ln>
              <a:solidFill>
                <a:srgbClr val="008A79"/>
              </a:solidFill>
              <a:effectLst/>
              <a:latin typeface="+mn-lt"/>
            </a:endParaRPr>
          </a:p>
        </p:txBody>
      </p:sp>
    </p:spTree>
    <p:extLst>
      <p:ext uri="{BB962C8B-B14F-4D97-AF65-F5344CB8AC3E}">
        <p14:creationId xmlns:p14="http://schemas.microsoft.com/office/powerpoint/2010/main" val="2384082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3236" y="1180098"/>
            <a:ext cx="9220200" cy="3204558"/>
          </a:xfrm>
        </p:spPr>
        <p:txBody>
          <a:bodyPr/>
          <a:lstStyle/>
          <a:p>
            <a:pPr>
              <a:buFont typeface="Wingdings" panose="05000000000000000000" pitchFamily="2" charset="2"/>
              <a:buChar char="§"/>
            </a:pPr>
            <a:r>
              <a:rPr lang="de-AT" sz="1400" dirty="0" smtClean="0"/>
              <a:t>Bei den ersten Eintragungen läuft die Gültigkeit bereits Ende Juni 2023 aus. Aus der Zeit der Bestandsregistrierung sind binnen eines Jahres (von April 2023 bis ca. April 2024) rund 28.000 Verlängerungen durchzuführen. </a:t>
            </a:r>
          </a:p>
        </p:txBody>
      </p:sp>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3</a:t>
            </a:fld>
            <a:endParaRPr lang="en-US" dirty="0"/>
          </a:p>
        </p:txBody>
      </p:sp>
      <p:pic>
        <p:nvPicPr>
          <p:cNvPr id="5" name="Grafik 4"/>
          <p:cNvPicPr>
            <a:picLocks noChangeAspect="1"/>
          </p:cNvPicPr>
          <p:nvPr/>
        </p:nvPicPr>
        <p:blipFill>
          <a:blip r:embed="rId3"/>
          <a:stretch>
            <a:fillRect/>
          </a:stretch>
        </p:blipFill>
        <p:spPr>
          <a:xfrm>
            <a:off x="7772400" y="190856"/>
            <a:ext cx="1974851" cy="813812"/>
          </a:xfrm>
          <a:prstGeom prst="rect">
            <a:avLst/>
          </a:prstGeom>
        </p:spPr>
      </p:pic>
      <p:pic>
        <p:nvPicPr>
          <p:cNvPr id="10" name="Grafik 9"/>
          <p:cNvPicPr>
            <a:picLocks noChangeAspect="1"/>
          </p:cNvPicPr>
          <p:nvPr/>
        </p:nvPicPr>
        <p:blipFill>
          <a:blip r:embed="rId4"/>
          <a:stretch>
            <a:fillRect/>
          </a:stretch>
        </p:blipFill>
        <p:spPr>
          <a:xfrm>
            <a:off x="1868286" y="2200210"/>
            <a:ext cx="6270099" cy="2725081"/>
          </a:xfrm>
          <a:prstGeom prst="rect">
            <a:avLst/>
          </a:prstGeom>
        </p:spPr>
      </p:pic>
      <p:sp>
        <p:nvSpPr>
          <p:cNvPr id="6" name="Rechteck 5"/>
          <p:cNvSpPr/>
          <p:nvPr/>
        </p:nvSpPr>
        <p:spPr bwMode="auto">
          <a:xfrm>
            <a:off x="6617525" y="4250443"/>
            <a:ext cx="810491" cy="2081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mj-lt"/>
              </a:rPr>
              <a:t>30.6.2023</a:t>
            </a:r>
            <a:endParaRPr kumimoji="0" lang="de-AT" sz="11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57876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ussdiagramm: Prozess 23"/>
          <p:cNvSpPr/>
          <p:nvPr/>
        </p:nvSpPr>
        <p:spPr bwMode="auto">
          <a:xfrm>
            <a:off x="2709750" y="2797779"/>
            <a:ext cx="1938729" cy="406338"/>
          </a:xfrm>
          <a:prstGeom prst="flowChartProcess">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200" b="1" dirty="0" smtClean="0">
                <a:latin typeface="+mn-lt"/>
              </a:rPr>
              <a:t>Ruhen der Berufsberechtigung</a:t>
            </a:r>
            <a:endParaRPr kumimoji="0" lang="de-AT" sz="1200" b="1" i="0" u="none" strike="noStrike" cap="none" normalizeH="0" baseline="0" dirty="0">
              <a:ln>
                <a:noFill/>
              </a:ln>
              <a:solidFill>
                <a:schemeClr val="tx1"/>
              </a:solidFill>
              <a:effectLst/>
              <a:latin typeface="+mn-lt"/>
            </a:endParaRPr>
          </a:p>
        </p:txBody>
      </p:sp>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4</a:t>
            </a:fld>
            <a:endParaRPr lang="en-US" dirty="0"/>
          </a:p>
        </p:txBody>
      </p:sp>
      <p:sp>
        <p:nvSpPr>
          <p:cNvPr id="12" name="Legende mit Linie 1 11"/>
          <p:cNvSpPr/>
          <p:nvPr/>
        </p:nvSpPr>
        <p:spPr bwMode="auto">
          <a:xfrm>
            <a:off x="2677395" y="1434633"/>
            <a:ext cx="1601132" cy="376544"/>
          </a:xfrm>
          <a:prstGeom prst="borderCallout1">
            <a:avLst>
              <a:gd name="adj1" fmla="val 99572"/>
              <a:gd name="adj2" fmla="val 848"/>
              <a:gd name="adj3" fmla="val 365590"/>
              <a:gd name="adj4" fmla="val 778"/>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solidFill>
                  <a:srgbClr val="C00000"/>
                </a:solidFill>
                <a:effectLst/>
                <a:latin typeface="+mn-lt"/>
              </a:rPr>
              <a:t>Nach 5 Jahren: Ende </a:t>
            </a:r>
            <a:r>
              <a:rPr lang="de-DE" sz="1000" b="1" dirty="0">
                <a:solidFill>
                  <a:srgbClr val="C00000"/>
                </a:solidFill>
                <a:latin typeface="+mn-lt"/>
              </a:rPr>
              <a:t>d</a:t>
            </a:r>
            <a:r>
              <a:rPr kumimoji="0" lang="de-DE" sz="1000" b="1" i="0" u="none" strike="noStrike" cap="none" normalizeH="0" baseline="0" dirty="0" smtClean="0">
                <a:solidFill>
                  <a:srgbClr val="C00000"/>
                </a:solidFill>
                <a:effectLst/>
                <a:latin typeface="+mn-lt"/>
              </a:rPr>
              <a:t>er Gültigkeit</a:t>
            </a:r>
            <a:endParaRPr kumimoji="0" lang="de-AT" sz="1000" b="1" i="0" u="none" strike="noStrike" cap="none" normalizeH="0" baseline="0" dirty="0">
              <a:solidFill>
                <a:srgbClr val="C00000"/>
              </a:solidFill>
              <a:effectLst/>
              <a:latin typeface="+mn-lt"/>
            </a:endParaRPr>
          </a:p>
        </p:txBody>
      </p:sp>
      <p:sp>
        <p:nvSpPr>
          <p:cNvPr id="13" name="Geschweifte Klammer links 12"/>
          <p:cNvSpPr/>
          <p:nvPr/>
        </p:nvSpPr>
        <p:spPr bwMode="auto">
          <a:xfrm rot="16200000">
            <a:off x="2587644" y="3160086"/>
            <a:ext cx="45719" cy="133782"/>
          </a:xfrm>
          <a:prstGeom prst="leftBrace">
            <a:avLst>
              <a:gd name="adj1" fmla="val 8333"/>
              <a:gd name="adj2" fmla="val 50969"/>
            </a:avLst>
          </a:prstGeom>
          <a:no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rgbClr val="008A79"/>
              </a:solidFill>
              <a:effectLst/>
              <a:latin typeface="Times" pitchFamily="-110" charset="0"/>
            </a:endParaRPr>
          </a:p>
        </p:txBody>
      </p:sp>
      <p:sp>
        <p:nvSpPr>
          <p:cNvPr id="14" name="Textfeld 13"/>
          <p:cNvSpPr txBox="1"/>
          <p:nvPr/>
        </p:nvSpPr>
        <p:spPr>
          <a:xfrm>
            <a:off x="1997942" y="3311010"/>
            <a:ext cx="1423615" cy="553998"/>
          </a:xfrm>
          <a:prstGeom prst="rect">
            <a:avLst/>
          </a:prstGeom>
          <a:noFill/>
          <a:ln>
            <a:solidFill>
              <a:schemeClr val="accent1">
                <a:lumMod val="25000"/>
              </a:schemeClr>
            </a:solidFill>
          </a:ln>
        </p:spPr>
        <p:txBody>
          <a:bodyPr wrap="square" rtlCol="0">
            <a:spAutoFit/>
          </a:bodyPr>
          <a:lstStyle/>
          <a:p>
            <a:pPr algn="ctr"/>
            <a:r>
              <a:rPr lang="de-DE" sz="1000" dirty="0" smtClean="0">
                <a:solidFill>
                  <a:schemeClr val="accent1">
                    <a:lumMod val="25000"/>
                  </a:schemeClr>
                </a:solidFill>
                <a:latin typeface="+mn-lt"/>
              </a:rPr>
              <a:t>Bitte vor Ablauf der Gültigkeit einen Antrag stellen!</a:t>
            </a:r>
            <a:endParaRPr lang="de-AT" sz="1000" dirty="0">
              <a:solidFill>
                <a:schemeClr val="accent1">
                  <a:lumMod val="25000"/>
                </a:schemeClr>
              </a:solidFill>
              <a:latin typeface="+mn-lt"/>
            </a:endParaRPr>
          </a:p>
        </p:txBody>
      </p:sp>
      <p:sp>
        <p:nvSpPr>
          <p:cNvPr id="15" name="Flussdiagramm: Alternativer Prozess 14"/>
          <p:cNvSpPr/>
          <p:nvPr/>
        </p:nvSpPr>
        <p:spPr bwMode="auto">
          <a:xfrm>
            <a:off x="8433109" y="5733037"/>
            <a:ext cx="1483497" cy="581043"/>
          </a:xfrm>
          <a:prstGeom prst="flowChartAlternateProcess">
            <a:avLst/>
          </a:prstGeom>
          <a:solidFill>
            <a:schemeClr val="accent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mn-lt"/>
              </a:rPr>
              <a:t>14 Tage vor Ablauf: nochmalige Erinnerung</a:t>
            </a:r>
            <a:endParaRPr kumimoji="0" lang="de-AT" sz="1100" b="0" i="0" u="none" strike="noStrike" cap="none" normalizeH="0" baseline="0" dirty="0">
              <a:ln>
                <a:noFill/>
              </a:ln>
              <a:solidFill>
                <a:schemeClr val="tx1"/>
              </a:solidFill>
              <a:effectLst/>
              <a:latin typeface="+mn-lt"/>
            </a:endParaRPr>
          </a:p>
        </p:txBody>
      </p:sp>
      <p:cxnSp>
        <p:nvCxnSpPr>
          <p:cNvPr id="22" name="Gerader Verbinder 21"/>
          <p:cNvCxnSpPr>
            <a:endCxn id="15" idx="1"/>
          </p:cNvCxnSpPr>
          <p:nvPr/>
        </p:nvCxnSpPr>
        <p:spPr bwMode="auto">
          <a:xfrm flipV="1">
            <a:off x="8351525" y="6023559"/>
            <a:ext cx="81584" cy="25332"/>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9" name="Flussdiagramm: Prozess 8"/>
          <p:cNvSpPr/>
          <p:nvPr/>
        </p:nvSpPr>
        <p:spPr bwMode="auto">
          <a:xfrm>
            <a:off x="254959" y="2797779"/>
            <a:ext cx="2422436" cy="406338"/>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200" b="1" dirty="0">
                <a:solidFill>
                  <a:srgbClr val="008A79"/>
                </a:solidFill>
                <a:latin typeface="+mn-lt"/>
              </a:rPr>
              <a:t>a</a:t>
            </a:r>
            <a:r>
              <a:rPr kumimoji="0" lang="de-DE" sz="1200" b="1" i="0" u="none" strike="noStrike" cap="none" normalizeH="0" baseline="0" dirty="0" smtClean="0">
                <a:ln>
                  <a:noFill/>
                </a:ln>
                <a:solidFill>
                  <a:srgbClr val="008A79"/>
                </a:solidFill>
                <a:effectLst/>
                <a:latin typeface="+mn-lt"/>
              </a:rPr>
              <a:t>ufrechte Eintragung im GBR</a:t>
            </a:r>
            <a:endParaRPr kumimoji="0" lang="de-AT" sz="1200" b="1" i="0" u="none" strike="noStrike" cap="none" normalizeH="0" baseline="0" dirty="0">
              <a:ln>
                <a:noFill/>
              </a:ln>
              <a:solidFill>
                <a:srgbClr val="008A79"/>
              </a:solidFill>
              <a:effectLst/>
              <a:latin typeface="+mn-lt"/>
            </a:endParaRPr>
          </a:p>
        </p:txBody>
      </p:sp>
      <p:pic>
        <p:nvPicPr>
          <p:cNvPr id="23" name="Grafik 22"/>
          <p:cNvPicPr>
            <a:picLocks noChangeAspect="1"/>
          </p:cNvPicPr>
          <p:nvPr/>
        </p:nvPicPr>
        <p:blipFill>
          <a:blip r:embed="rId3"/>
          <a:stretch>
            <a:fillRect/>
          </a:stretch>
        </p:blipFill>
        <p:spPr>
          <a:xfrm>
            <a:off x="7847364" y="190856"/>
            <a:ext cx="1899888" cy="782921"/>
          </a:xfrm>
          <a:prstGeom prst="rect">
            <a:avLst/>
          </a:prstGeom>
        </p:spPr>
      </p:pic>
      <p:sp>
        <p:nvSpPr>
          <p:cNvPr id="27" name="Flussdiagramm: Prozess 26"/>
          <p:cNvSpPr/>
          <p:nvPr/>
        </p:nvSpPr>
        <p:spPr bwMode="auto">
          <a:xfrm>
            <a:off x="4648479" y="2803563"/>
            <a:ext cx="4765878" cy="406338"/>
          </a:xfrm>
          <a:prstGeom prst="flowChartProcess">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200" b="1" dirty="0" smtClean="0">
                <a:latin typeface="+mn-lt"/>
              </a:rPr>
              <a:t>Streichung</a:t>
            </a:r>
            <a:endParaRPr kumimoji="0" lang="de-AT" sz="1200" b="1" i="0" u="none" strike="noStrike" cap="none" normalizeH="0" baseline="0" dirty="0">
              <a:ln>
                <a:noFill/>
              </a:ln>
              <a:solidFill>
                <a:schemeClr val="tx1"/>
              </a:solidFill>
              <a:effectLst/>
              <a:latin typeface="+mn-lt"/>
            </a:endParaRPr>
          </a:p>
        </p:txBody>
      </p:sp>
      <p:sp>
        <p:nvSpPr>
          <p:cNvPr id="28" name="Flussdiagramm: Prozess 27"/>
          <p:cNvSpPr/>
          <p:nvPr/>
        </p:nvSpPr>
        <p:spPr bwMode="auto">
          <a:xfrm>
            <a:off x="2699099" y="2794406"/>
            <a:ext cx="131883" cy="409708"/>
          </a:xfrm>
          <a:prstGeom prst="flowChartProcess">
            <a:avLst/>
          </a:prstGeom>
          <a:solidFill>
            <a:srgbClr val="00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1200" i="0" u="none" strike="noStrike" cap="none" normalizeH="0" baseline="0" dirty="0">
              <a:ln>
                <a:noFill/>
              </a:ln>
              <a:solidFill>
                <a:schemeClr val="tx1"/>
              </a:solidFill>
              <a:effectLst/>
              <a:latin typeface="+mn-lt"/>
            </a:endParaRPr>
          </a:p>
        </p:txBody>
      </p:sp>
      <p:sp>
        <p:nvSpPr>
          <p:cNvPr id="2" name="Legende mit Linie 1 (Rahmen und Akzentuierungsbalken) 1"/>
          <p:cNvSpPr/>
          <p:nvPr/>
        </p:nvSpPr>
        <p:spPr bwMode="auto">
          <a:xfrm>
            <a:off x="291484" y="1410508"/>
            <a:ext cx="1405591" cy="346582"/>
          </a:xfrm>
          <a:prstGeom prst="accentBorderCallout1">
            <a:avLst>
              <a:gd name="adj1" fmla="val 12418"/>
              <a:gd name="adj2" fmla="val -1450"/>
              <a:gd name="adj3" fmla="val 401662"/>
              <a:gd name="adj4" fmla="val -2227"/>
            </a:avLst>
          </a:prstGeom>
          <a:solidFill>
            <a:schemeClr val="accent1"/>
          </a:solidFill>
          <a:ln w="952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u="none" strike="noStrike" cap="none" normalizeH="0" baseline="0" dirty="0" smtClean="0">
                <a:ln>
                  <a:noFill/>
                </a:ln>
                <a:solidFill>
                  <a:schemeClr val="tx1"/>
                </a:solidFill>
                <a:effectLst/>
                <a:latin typeface="+mn-lt"/>
              </a:rPr>
              <a:t>Eintragung ins</a:t>
            </a:r>
            <a:r>
              <a:rPr kumimoji="0" lang="de-DE" sz="1000" b="1" u="none" strike="noStrike" cap="none" normalizeH="0" dirty="0" smtClean="0">
                <a:ln>
                  <a:noFill/>
                </a:ln>
                <a:solidFill>
                  <a:schemeClr val="tx1"/>
                </a:solidFill>
                <a:effectLst/>
                <a:latin typeface="+mn-lt"/>
              </a:rPr>
              <a:t> GBR</a:t>
            </a:r>
            <a:endParaRPr kumimoji="0" lang="de-AT" sz="1000" b="1" u="none" strike="noStrike" cap="none" normalizeH="0" baseline="0" dirty="0">
              <a:ln>
                <a:noFill/>
              </a:ln>
              <a:solidFill>
                <a:schemeClr val="tx1"/>
              </a:solidFill>
              <a:effectLst/>
              <a:latin typeface="+mn-lt"/>
            </a:endParaRPr>
          </a:p>
        </p:txBody>
      </p:sp>
      <p:sp>
        <p:nvSpPr>
          <p:cNvPr id="39" name="Flussdiagramm: Alternativer Prozess 38"/>
          <p:cNvSpPr/>
          <p:nvPr/>
        </p:nvSpPr>
        <p:spPr bwMode="auto">
          <a:xfrm>
            <a:off x="7963215" y="1461089"/>
            <a:ext cx="1483497" cy="581043"/>
          </a:xfrm>
          <a:prstGeom prst="flowChartAlternateProcess">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mn-lt"/>
              </a:rPr>
              <a:t>Daten aus dem GBR gelöscht</a:t>
            </a:r>
            <a:endParaRPr kumimoji="0" lang="de-AT" sz="1100" b="0" i="0" u="none" strike="noStrike" cap="none" normalizeH="0" baseline="0" dirty="0">
              <a:ln>
                <a:noFill/>
              </a:ln>
              <a:solidFill>
                <a:schemeClr val="tx1"/>
              </a:solidFill>
              <a:effectLst/>
              <a:latin typeface="+mn-lt"/>
            </a:endParaRPr>
          </a:p>
        </p:txBody>
      </p:sp>
      <p:cxnSp>
        <p:nvCxnSpPr>
          <p:cNvPr id="40" name="Gerader Verbinder 39"/>
          <p:cNvCxnSpPr/>
          <p:nvPr/>
        </p:nvCxnSpPr>
        <p:spPr bwMode="auto">
          <a:xfrm>
            <a:off x="9446712" y="1913150"/>
            <a:ext cx="0" cy="881256"/>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1" name="Flussdiagramm: Alternativer Prozess 30"/>
          <p:cNvSpPr/>
          <p:nvPr/>
        </p:nvSpPr>
        <p:spPr bwMode="auto">
          <a:xfrm>
            <a:off x="1060116" y="1928648"/>
            <a:ext cx="1483497" cy="581043"/>
          </a:xfrm>
          <a:prstGeom prst="flowChartAlternateProcess">
            <a:avLst/>
          </a:prstGeom>
          <a:solidFill>
            <a:schemeClr val="accent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0" i="1" u="none" strike="noStrike" cap="none" normalizeH="0" baseline="0" dirty="0" smtClean="0">
                <a:ln>
                  <a:noFill/>
                </a:ln>
                <a:solidFill>
                  <a:schemeClr val="tx1"/>
                </a:solidFill>
                <a:effectLst/>
                <a:latin typeface="+mn-lt"/>
              </a:rPr>
              <a:t>Behördliches Infoschreiben an Berufsangehörige</a:t>
            </a:r>
            <a:endParaRPr kumimoji="0" lang="de-AT" sz="1000" b="0" i="1" u="none" strike="noStrike" cap="none" normalizeH="0" baseline="0" dirty="0">
              <a:ln>
                <a:noFill/>
              </a:ln>
              <a:solidFill>
                <a:schemeClr val="tx1"/>
              </a:solidFill>
              <a:effectLst/>
              <a:latin typeface="+mn-lt"/>
            </a:endParaRPr>
          </a:p>
        </p:txBody>
      </p:sp>
      <p:cxnSp>
        <p:nvCxnSpPr>
          <p:cNvPr id="32" name="Gerader Verbinder 31"/>
          <p:cNvCxnSpPr/>
          <p:nvPr/>
        </p:nvCxnSpPr>
        <p:spPr bwMode="auto">
          <a:xfrm>
            <a:off x="2543613" y="2383734"/>
            <a:ext cx="0" cy="410672"/>
          </a:xfrm>
          <a:prstGeom prst="line">
            <a:avLst/>
          </a:prstGeom>
          <a:solidFill>
            <a:schemeClr val="accent1"/>
          </a:solidFill>
          <a:ln w="9525" cap="flat" cmpd="sng" algn="ctr">
            <a:solidFill>
              <a:srgbClr val="009999"/>
            </a:solidFill>
            <a:prstDash val="solid"/>
            <a:round/>
            <a:headEnd type="none" w="med" len="med"/>
            <a:tailEnd type="none" w="med" len="med"/>
          </a:ln>
          <a:effectLst/>
        </p:spPr>
      </p:cxnSp>
      <p:sp>
        <p:nvSpPr>
          <p:cNvPr id="41" name="Titel 19">
            <a:extLst>
              <a:ext uri="{FF2B5EF4-FFF2-40B4-BE49-F238E27FC236}">
                <a16:creationId xmlns:a16="http://schemas.microsoft.com/office/drawing/2014/main" id="{8FA916B7-8CF4-499E-BD00-1DD0250FD134}"/>
              </a:ext>
            </a:extLst>
          </p:cNvPr>
          <p:cNvSpPr>
            <a:spLocks noGrp="1"/>
          </p:cNvSpPr>
          <p:nvPr>
            <p:ph type="title"/>
          </p:nvPr>
        </p:nvSpPr>
        <p:spPr>
          <a:xfrm>
            <a:off x="1130808" y="83127"/>
            <a:ext cx="7347563" cy="952304"/>
          </a:xfrm>
        </p:spPr>
        <p:txBody>
          <a:bodyPr/>
          <a:lstStyle/>
          <a:p>
            <a:pPr algn="ctr"/>
            <a:r>
              <a:rPr lang="de-AT" sz="2400" dirty="0" smtClean="0">
                <a:solidFill>
                  <a:srgbClr val="009999"/>
                </a:solidFill>
                <a:latin typeface="Arial"/>
              </a:rPr>
              <a:t>Zeitlicher Ablauf der Verlängerung</a:t>
            </a:r>
            <a:endParaRPr lang="de-AT" sz="2400" dirty="0">
              <a:solidFill>
                <a:srgbClr val="009999"/>
              </a:solidFill>
            </a:endParaRPr>
          </a:p>
        </p:txBody>
      </p:sp>
    </p:spTree>
    <p:extLst>
      <p:ext uri="{BB962C8B-B14F-4D97-AF65-F5344CB8AC3E}">
        <p14:creationId xmlns:p14="http://schemas.microsoft.com/office/powerpoint/2010/main" val="7178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3" grpId="0" animBg="1"/>
      <p:bldP spid="14" grpId="0" animBg="1"/>
      <p:bldP spid="27" grpId="0" animBg="1"/>
      <p:bldP spid="28" grpId="0" animBg="1"/>
      <p:bldP spid="3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9A0FCD0-11AA-AE47-8E12-1194CD876232}" type="slidenum">
              <a:rPr lang="en-US" smtClean="0"/>
              <a:pPr>
                <a:defRPr/>
              </a:pPr>
              <a:t>5</a:t>
            </a:fld>
            <a:endParaRPr lang="en-US" dirty="0"/>
          </a:p>
        </p:txBody>
      </p:sp>
      <p:sp>
        <p:nvSpPr>
          <p:cNvPr id="11" name="Titel 1"/>
          <p:cNvSpPr txBox="1">
            <a:spLocks/>
          </p:cNvSpPr>
          <p:nvPr/>
        </p:nvSpPr>
        <p:spPr bwMode="auto">
          <a:xfrm>
            <a:off x="506209" y="1243592"/>
            <a:ext cx="4648200" cy="68580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DE" sz="1600" kern="0" dirty="0" smtClean="0">
                <a:solidFill>
                  <a:srgbClr val="C00000"/>
                </a:solidFill>
              </a:rPr>
              <a:t>Auslaufende GBR-Gültigkeiten </a:t>
            </a:r>
          </a:p>
          <a:p>
            <a:pPr algn="ctr"/>
            <a:r>
              <a:rPr lang="de-DE" sz="1600" kern="0" dirty="0" smtClean="0">
                <a:solidFill>
                  <a:srgbClr val="C00000"/>
                </a:solidFill>
              </a:rPr>
              <a:t>AK Niederösterreich</a:t>
            </a:r>
            <a:endParaRPr lang="de-DE" sz="1600" kern="0" dirty="0">
              <a:solidFill>
                <a:srgbClr val="C00000"/>
              </a:solidFill>
            </a:endParaRPr>
          </a:p>
        </p:txBody>
      </p:sp>
      <p:sp>
        <p:nvSpPr>
          <p:cNvPr id="12" name="Titel 1"/>
          <p:cNvSpPr txBox="1">
            <a:spLocks/>
          </p:cNvSpPr>
          <p:nvPr/>
        </p:nvSpPr>
        <p:spPr bwMode="auto">
          <a:xfrm>
            <a:off x="5575323" y="1929392"/>
            <a:ext cx="4171928" cy="2743200"/>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r>
              <a:rPr lang="de-DE" sz="1600" kern="0" dirty="0" smtClean="0">
                <a:solidFill>
                  <a:srgbClr val="C00000"/>
                </a:solidFill>
                <a:latin typeface="+mn-lt"/>
              </a:rPr>
              <a:t>Start der Verlängerung: </a:t>
            </a:r>
          </a:p>
          <a:p>
            <a:r>
              <a:rPr lang="de-DE" sz="1600" b="0" kern="0" dirty="0" smtClean="0">
                <a:solidFill>
                  <a:schemeClr val="tx1"/>
                </a:solidFill>
                <a:latin typeface="+mn-lt"/>
              </a:rPr>
              <a:t>3 Monate vor dem Auslaufen der ersten Gültigkeiten (= April 2023)</a:t>
            </a:r>
          </a:p>
          <a:p>
            <a:endParaRPr lang="de-DE" sz="1600" b="0" kern="0" dirty="0">
              <a:solidFill>
                <a:schemeClr val="tx1"/>
              </a:solidFill>
              <a:latin typeface="+mn-lt"/>
            </a:endParaRPr>
          </a:p>
          <a:p>
            <a:r>
              <a:rPr lang="de-DE" sz="1600" kern="0" dirty="0" smtClean="0">
                <a:solidFill>
                  <a:srgbClr val="C00000"/>
                </a:solidFill>
                <a:latin typeface="+mn-lt"/>
              </a:rPr>
              <a:t>Erwartete Spitzen: </a:t>
            </a:r>
          </a:p>
          <a:p>
            <a:r>
              <a:rPr lang="de-DE" sz="1600" b="0" kern="0" dirty="0" smtClean="0">
                <a:solidFill>
                  <a:schemeClr val="tx1"/>
                </a:solidFill>
                <a:latin typeface="+mn-lt"/>
              </a:rPr>
              <a:t>Juli 2023 bis Juni 2024 </a:t>
            </a:r>
          </a:p>
          <a:p>
            <a:endParaRPr lang="de-DE" sz="1600" b="0" kern="0" dirty="0">
              <a:solidFill>
                <a:schemeClr val="tx1"/>
              </a:solidFill>
              <a:latin typeface="+mn-lt"/>
            </a:endParaRPr>
          </a:p>
        </p:txBody>
      </p:sp>
      <p:pic>
        <p:nvPicPr>
          <p:cNvPr id="13" name="Grafik 12"/>
          <p:cNvPicPr>
            <a:picLocks noChangeAspect="1"/>
          </p:cNvPicPr>
          <p:nvPr/>
        </p:nvPicPr>
        <p:blipFill>
          <a:blip r:embed="rId3"/>
          <a:stretch>
            <a:fillRect/>
          </a:stretch>
        </p:blipFill>
        <p:spPr>
          <a:xfrm>
            <a:off x="506209" y="1929392"/>
            <a:ext cx="4648200" cy="2743200"/>
          </a:xfrm>
          <a:prstGeom prst="rect">
            <a:avLst/>
          </a:prstGeom>
        </p:spPr>
      </p:pic>
      <p:sp>
        <p:nvSpPr>
          <p:cNvPr id="15" name="Textfeld 14"/>
          <p:cNvSpPr txBox="1"/>
          <p:nvPr/>
        </p:nvSpPr>
        <p:spPr>
          <a:xfrm>
            <a:off x="979206" y="4367017"/>
            <a:ext cx="3971935" cy="276999"/>
          </a:xfrm>
          <a:prstGeom prst="rect">
            <a:avLst/>
          </a:prstGeom>
          <a:solidFill>
            <a:schemeClr val="bg1"/>
          </a:solidFill>
        </p:spPr>
        <p:txBody>
          <a:bodyPr wrap="square" rtlCol="0">
            <a:spAutoFit/>
          </a:bodyPr>
          <a:lstStyle/>
          <a:p>
            <a:r>
              <a:rPr lang="de-DE" sz="1200" dirty="0">
                <a:latin typeface="+mn-lt"/>
              </a:rPr>
              <a:t> </a:t>
            </a:r>
            <a:r>
              <a:rPr lang="de-DE" sz="1200" dirty="0" smtClean="0">
                <a:latin typeface="+mn-lt"/>
              </a:rPr>
              <a:t>  </a:t>
            </a:r>
            <a:r>
              <a:rPr lang="de-DE" sz="1200" b="1" dirty="0" smtClean="0">
                <a:solidFill>
                  <a:srgbClr val="C00000"/>
                </a:solidFill>
                <a:latin typeface="+mn-lt"/>
              </a:rPr>
              <a:t>2023	           2024		    2025</a:t>
            </a:r>
            <a:endParaRPr lang="de-AT" sz="1200" b="1" dirty="0">
              <a:solidFill>
                <a:srgbClr val="C00000"/>
              </a:solidFill>
              <a:latin typeface="+mn-lt"/>
            </a:endParaRPr>
          </a:p>
        </p:txBody>
      </p:sp>
      <p:pic>
        <p:nvPicPr>
          <p:cNvPr id="17" name="Grafik 16"/>
          <p:cNvPicPr>
            <a:picLocks noChangeAspect="1"/>
          </p:cNvPicPr>
          <p:nvPr/>
        </p:nvPicPr>
        <p:blipFill>
          <a:blip r:embed="rId4"/>
          <a:stretch>
            <a:fillRect/>
          </a:stretch>
        </p:blipFill>
        <p:spPr>
          <a:xfrm>
            <a:off x="7847364" y="190856"/>
            <a:ext cx="1899888" cy="782921"/>
          </a:xfrm>
          <a:prstGeom prst="rect">
            <a:avLst/>
          </a:prstGeom>
        </p:spPr>
      </p:pic>
      <p:sp>
        <p:nvSpPr>
          <p:cNvPr id="2" name="Rechteck 1"/>
          <p:cNvSpPr/>
          <p:nvPr/>
        </p:nvSpPr>
        <p:spPr bwMode="auto">
          <a:xfrm>
            <a:off x="2624447" y="1929392"/>
            <a:ext cx="1698171" cy="2675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pic>
        <p:nvPicPr>
          <p:cNvPr id="3" name="Grafik 2"/>
          <p:cNvPicPr>
            <a:picLocks noChangeAspect="1"/>
          </p:cNvPicPr>
          <p:nvPr/>
        </p:nvPicPr>
        <p:blipFill>
          <a:blip r:embed="rId5"/>
          <a:stretch>
            <a:fillRect/>
          </a:stretch>
        </p:blipFill>
        <p:spPr>
          <a:xfrm>
            <a:off x="1062164" y="190856"/>
            <a:ext cx="6991871" cy="899176"/>
          </a:xfrm>
          <a:prstGeom prst="rect">
            <a:avLst/>
          </a:prstGeom>
        </p:spPr>
      </p:pic>
    </p:spTree>
    <p:extLst>
      <p:ext uri="{BB962C8B-B14F-4D97-AF65-F5344CB8AC3E}">
        <p14:creationId xmlns:p14="http://schemas.microsoft.com/office/powerpoint/2010/main" val="30675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50E78BA-2AC6-4AD2-AECF-D4C296D375B1}"/>
              </a:ext>
            </a:extLst>
          </p:cNvPr>
          <p:cNvPicPr>
            <a:picLocks noGrp="1" noChangeAspect="1"/>
          </p:cNvPicPr>
          <p:nvPr>
            <p:ph idx="1"/>
          </p:nvPr>
        </p:nvPicPr>
        <p:blipFill rotWithShape="1">
          <a:blip r:embed="rId3"/>
          <a:srcRect t="31835"/>
          <a:stretch/>
        </p:blipFill>
        <p:spPr>
          <a:xfrm>
            <a:off x="992981" y="1235869"/>
            <a:ext cx="8136499" cy="3900487"/>
          </a:xfrm>
        </p:spPr>
      </p:pic>
      <p:sp>
        <p:nvSpPr>
          <p:cNvPr id="4" name="Foliennummernplatzhalter 3">
            <a:extLst>
              <a:ext uri="{FF2B5EF4-FFF2-40B4-BE49-F238E27FC236}">
                <a16:creationId xmlns:a16="http://schemas.microsoft.com/office/drawing/2014/main" id="{3C49A563-0E1D-44A5-BFB2-6C84CC2A8B3A}"/>
              </a:ext>
            </a:extLst>
          </p:cNvPr>
          <p:cNvSpPr>
            <a:spLocks noGrp="1"/>
          </p:cNvSpPr>
          <p:nvPr>
            <p:ph type="sldNum" sz="quarter" idx="10"/>
          </p:nvPr>
        </p:nvSpPr>
        <p:spPr/>
        <p:txBody>
          <a:bodyPr/>
          <a:lstStyle/>
          <a:p>
            <a:pPr>
              <a:defRPr/>
            </a:pPr>
            <a:fld id="{69A0FCD0-11AA-AE47-8E12-1194CD876232}" type="slidenum">
              <a:rPr lang="en-US" smtClean="0"/>
              <a:pPr>
                <a:defRPr/>
              </a:pPr>
              <a:t>6</a:t>
            </a:fld>
            <a:endParaRPr lang="en-US" dirty="0"/>
          </a:p>
        </p:txBody>
      </p:sp>
      <p:sp>
        <p:nvSpPr>
          <p:cNvPr id="7" name="Titel 19">
            <a:extLst>
              <a:ext uri="{FF2B5EF4-FFF2-40B4-BE49-F238E27FC236}">
                <a16:creationId xmlns:a16="http://schemas.microsoft.com/office/drawing/2014/main" id="{7082A3B4-2210-4CF2-BD21-02AA18334529}"/>
              </a:ext>
            </a:extLst>
          </p:cNvPr>
          <p:cNvSpPr txBox="1">
            <a:spLocks/>
          </p:cNvSpPr>
          <p:nvPr/>
        </p:nvSpPr>
        <p:spPr bwMode="auto">
          <a:xfrm>
            <a:off x="1130808" y="83127"/>
            <a:ext cx="7347563" cy="952304"/>
          </a:xfrm>
          <a:prstGeom prst="rect">
            <a:avLst/>
          </a:prstGeom>
          <a:noFill/>
          <a:ln w="9525">
            <a:noFill/>
            <a:miter lim="800000"/>
            <a:headEnd/>
            <a:tailEnd/>
          </a:ln>
        </p:spPr>
        <p:txBody>
          <a:bodyPr vert="horz" wrap="square" lIns="83033" tIns="41516" rIns="83033" bIns="41516" numCol="1" anchor="ctr" anchorCtr="0" compatLnSpc="1">
            <a:prstTxWarp prst="textNoShape">
              <a:avLst/>
            </a:prstTxWarp>
          </a:bodyPr>
          <a:lstStyle>
            <a:lvl1pPr algn="l" defTabSz="830263"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2pPr>
            <a:lvl3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3pPr>
            <a:lvl4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4pPr>
            <a:lvl5pPr algn="l" defTabSz="830263" rtl="0" eaLnBrk="0" fontAlgn="base" hangingPunct="0">
              <a:spcBef>
                <a:spcPct val="0"/>
              </a:spcBef>
              <a:spcAft>
                <a:spcPct val="0"/>
              </a:spcAft>
              <a:defRPr sz="3600" b="1">
                <a:solidFill>
                  <a:schemeClr val="tx2"/>
                </a:solidFill>
                <a:latin typeface="Arial" pitchFamily="-110" charset="0"/>
                <a:ea typeface="ＭＳ Ｐゴシック" charset="-128"/>
                <a:cs typeface="ＭＳ Ｐゴシック" charset="-128"/>
              </a:defRPr>
            </a:lvl5pPr>
            <a:lvl6pPr marL="457200" algn="l" defTabSz="830263" rtl="0" fontAlgn="base">
              <a:spcBef>
                <a:spcPct val="0"/>
              </a:spcBef>
              <a:spcAft>
                <a:spcPct val="0"/>
              </a:spcAft>
              <a:defRPr sz="3600" b="1">
                <a:solidFill>
                  <a:schemeClr val="tx2"/>
                </a:solidFill>
                <a:latin typeface="Arial" pitchFamily="-110" charset="0"/>
              </a:defRPr>
            </a:lvl6pPr>
            <a:lvl7pPr marL="914400" algn="l" defTabSz="830263" rtl="0" fontAlgn="base">
              <a:spcBef>
                <a:spcPct val="0"/>
              </a:spcBef>
              <a:spcAft>
                <a:spcPct val="0"/>
              </a:spcAft>
              <a:defRPr sz="3600" b="1">
                <a:solidFill>
                  <a:schemeClr val="tx2"/>
                </a:solidFill>
                <a:latin typeface="Arial" pitchFamily="-110" charset="0"/>
              </a:defRPr>
            </a:lvl7pPr>
            <a:lvl8pPr marL="1371600" algn="l" defTabSz="830263" rtl="0" fontAlgn="base">
              <a:spcBef>
                <a:spcPct val="0"/>
              </a:spcBef>
              <a:spcAft>
                <a:spcPct val="0"/>
              </a:spcAft>
              <a:defRPr sz="3600" b="1">
                <a:solidFill>
                  <a:schemeClr val="tx2"/>
                </a:solidFill>
                <a:latin typeface="Arial" pitchFamily="-110" charset="0"/>
              </a:defRPr>
            </a:lvl8pPr>
            <a:lvl9pPr marL="1828800" algn="l" defTabSz="830263" rtl="0" fontAlgn="base">
              <a:spcBef>
                <a:spcPct val="0"/>
              </a:spcBef>
              <a:spcAft>
                <a:spcPct val="0"/>
              </a:spcAft>
              <a:defRPr sz="3600" b="1">
                <a:solidFill>
                  <a:schemeClr val="tx2"/>
                </a:solidFill>
                <a:latin typeface="Arial" pitchFamily="-110" charset="0"/>
              </a:defRPr>
            </a:lvl9pPr>
          </a:lstStyle>
          <a:p>
            <a:pPr algn="ctr"/>
            <a:r>
              <a:rPr lang="de-AT" sz="2400" kern="0" dirty="0">
                <a:solidFill>
                  <a:srgbClr val="C00000"/>
                </a:solidFill>
                <a:latin typeface="Arial"/>
              </a:rPr>
              <a:t>Möglichkeiten der Verlängerung</a:t>
            </a:r>
            <a:endParaRPr lang="de-AT" sz="2400" kern="0" dirty="0">
              <a:solidFill>
                <a:srgbClr val="C00000"/>
              </a:solidFill>
            </a:endParaRPr>
          </a:p>
        </p:txBody>
      </p:sp>
      <p:sp>
        <p:nvSpPr>
          <p:cNvPr id="5" name="Abgerundetes Rechteck 4"/>
          <p:cNvSpPr/>
          <p:nvPr/>
        </p:nvSpPr>
        <p:spPr bwMode="auto">
          <a:xfrm>
            <a:off x="992981" y="1499191"/>
            <a:ext cx="4121279" cy="338115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41618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7</a:t>
            </a:fld>
            <a:endParaRPr lang="en-US" dirty="0"/>
          </a:p>
        </p:txBody>
      </p:sp>
      <p:sp>
        <p:nvSpPr>
          <p:cNvPr id="6" name="Titel 19">
            <a:extLst>
              <a:ext uri="{FF2B5EF4-FFF2-40B4-BE49-F238E27FC236}">
                <a16:creationId xmlns:a16="http://schemas.microsoft.com/office/drawing/2014/main" id="{8FA916B7-8CF4-499E-BD00-1DD0250FD134}"/>
              </a:ext>
            </a:extLst>
          </p:cNvPr>
          <p:cNvSpPr>
            <a:spLocks noGrp="1"/>
          </p:cNvSpPr>
          <p:nvPr>
            <p:ph type="title"/>
          </p:nvPr>
        </p:nvSpPr>
        <p:spPr>
          <a:xfrm>
            <a:off x="1241118" y="118285"/>
            <a:ext cx="7347563" cy="952304"/>
          </a:xfrm>
        </p:spPr>
        <p:txBody>
          <a:bodyPr/>
          <a:lstStyle/>
          <a:p>
            <a:pPr algn="ctr"/>
            <a:r>
              <a:rPr kumimoji="0" lang="de-AT" sz="2400" i="0" strike="noStrike" kern="0" cap="none" spc="0" normalizeH="0" baseline="0" noProof="0" dirty="0">
                <a:ln>
                  <a:noFill/>
                </a:ln>
                <a:solidFill>
                  <a:srgbClr val="009999"/>
                </a:solidFill>
                <a:effectLst/>
                <a:uLnTx/>
                <a:uFillTx/>
                <a:latin typeface="Arial"/>
              </a:rPr>
              <a:t>1. </a:t>
            </a:r>
            <a:r>
              <a:rPr lang="de-AT" sz="2400" dirty="0">
                <a:solidFill>
                  <a:srgbClr val="009999"/>
                </a:solidFill>
                <a:latin typeface="Arial"/>
              </a:rPr>
              <a:t>Online-Verlängerung</a:t>
            </a:r>
            <a:endParaRPr lang="de-AT" sz="2400" dirty="0">
              <a:solidFill>
                <a:srgbClr val="009999"/>
              </a:solidFill>
            </a:endParaRPr>
          </a:p>
        </p:txBody>
      </p:sp>
      <p:graphicFrame>
        <p:nvGraphicFramePr>
          <p:cNvPr id="7" name="Diagramm 6"/>
          <p:cNvGraphicFramePr/>
          <p:nvPr>
            <p:extLst/>
          </p:nvPr>
        </p:nvGraphicFramePr>
        <p:xfrm>
          <a:off x="1167341" y="1144764"/>
          <a:ext cx="7900459" cy="43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42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8</a:t>
            </a:fld>
            <a:endParaRPr lang="en-US" dirty="0"/>
          </a:p>
        </p:txBody>
      </p:sp>
      <p:pic>
        <p:nvPicPr>
          <p:cNvPr id="2" name="Grafik 1"/>
          <p:cNvPicPr>
            <a:picLocks noChangeAspect="1"/>
          </p:cNvPicPr>
          <p:nvPr/>
        </p:nvPicPr>
        <p:blipFill>
          <a:blip r:embed="rId3"/>
          <a:stretch>
            <a:fillRect/>
          </a:stretch>
        </p:blipFill>
        <p:spPr>
          <a:xfrm>
            <a:off x="307768" y="1306060"/>
            <a:ext cx="9217232" cy="3854625"/>
          </a:xfrm>
          <a:prstGeom prst="rect">
            <a:avLst/>
          </a:prstGeom>
        </p:spPr>
      </p:pic>
    </p:spTree>
    <p:extLst>
      <p:ext uri="{BB962C8B-B14F-4D97-AF65-F5344CB8AC3E}">
        <p14:creationId xmlns:p14="http://schemas.microsoft.com/office/powerpoint/2010/main" val="292512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2F09A34-D9C9-4335-A605-AB16094BC2F1}"/>
              </a:ext>
            </a:extLst>
          </p:cNvPr>
          <p:cNvSpPr>
            <a:spLocks noGrp="1"/>
          </p:cNvSpPr>
          <p:nvPr>
            <p:ph type="sldNum" sz="quarter" idx="10"/>
          </p:nvPr>
        </p:nvSpPr>
        <p:spPr/>
        <p:txBody>
          <a:bodyPr/>
          <a:lstStyle/>
          <a:p>
            <a:pPr>
              <a:defRPr/>
            </a:pPr>
            <a:fld id="{69A0FCD0-11AA-AE47-8E12-1194CD876232}" type="slidenum">
              <a:rPr lang="en-US" smtClean="0"/>
              <a:pPr>
                <a:defRPr/>
              </a:pPr>
              <a:t>9</a:t>
            </a:fld>
            <a:endParaRPr lang="en-US" dirty="0"/>
          </a:p>
        </p:txBody>
      </p:sp>
      <p:graphicFrame>
        <p:nvGraphicFramePr>
          <p:cNvPr id="7" name="Diagramm 6"/>
          <p:cNvGraphicFramePr/>
          <p:nvPr>
            <p:extLst>
              <p:ext uri="{D42A27DB-BD31-4B8C-83A1-F6EECF244321}">
                <p14:modId xmlns:p14="http://schemas.microsoft.com/office/powerpoint/2010/main" val="3783998456"/>
              </p:ext>
            </p:extLst>
          </p:nvPr>
        </p:nvGraphicFramePr>
        <p:xfrm>
          <a:off x="1432628" y="1144764"/>
          <a:ext cx="7817389" cy="43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772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tillium Bd"/>
        <a:ea typeface=""/>
        <a:cs typeface=""/>
      </a:majorFont>
      <a:minorFont>
        <a:latin typeface="Titillium"/>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folien_16.9_CD2016" id="{133933F0-6966-49B6-8474-FC0751D8C310}" vid="{71C3C439-F582-45AD-AA74-3C2B6ED4D4E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779</Words>
  <Application>Microsoft Office PowerPoint</Application>
  <PresentationFormat>Benutzerdefiniert</PresentationFormat>
  <Paragraphs>141</Paragraphs>
  <Slides>22</Slides>
  <Notes>21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22</vt:i4>
      </vt:variant>
    </vt:vector>
  </HeadingPairs>
  <TitlesOfParts>
    <vt:vector size="32" baseType="lpstr">
      <vt:lpstr>ＭＳ Ｐゴシック</vt:lpstr>
      <vt:lpstr>Arial</vt:lpstr>
      <vt:lpstr>HelveticaNeueLT Std Cn</vt:lpstr>
      <vt:lpstr>Times</vt:lpstr>
      <vt:lpstr>Times New Roman</vt:lpstr>
      <vt:lpstr>Titillium</vt:lpstr>
      <vt:lpstr>Titillium Bd</vt:lpstr>
      <vt:lpstr>Wingdings</vt:lpstr>
      <vt:lpstr>Leere Präsentation</vt:lpstr>
      <vt:lpstr>Benutzerdefiniertes Design</vt:lpstr>
      <vt:lpstr>Verlängerung der Registrierung der Gesundheitsberufe</vt:lpstr>
      <vt:lpstr>Warum ist eine Verlängerung notwendig? Was ist das</vt:lpstr>
      <vt:lpstr>PowerPoint-Präsentation</vt:lpstr>
      <vt:lpstr>Zeitlicher Ablauf der Verlängerung</vt:lpstr>
      <vt:lpstr>PowerPoint-Präsentation</vt:lpstr>
      <vt:lpstr>PowerPoint-Präsentation</vt:lpstr>
      <vt:lpstr>1. Online-Verlängerung</vt:lpstr>
      <vt:lpstr>PowerPoint-Präsentation</vt:lpstr>
      <vt:lpstr>PowerPoint-Präsentation</vt:lpstr>
      <vt:lpstr>PowerPoint-Präsentation</vt:lpstr>
      <vt:lpstr>2. mit Verlängerungsantrag</vt:lpstr>
      <vt:lpstr>PowerPoint-Präsentation</vt:lpstr>
      <vt:lpstr>PowerPoint-Präsentation</vt:lpstr>
      <vt:lpstr>PowerPoint-Präsentation</vt:lpstr>
      <vt:lpstr>PowerPoint-Präsentation</vt:lpstr>
      <vt:lpstr>Retournierung des Verlängerungsantrages</vt:lpstr>
      <vt:lpstr>PowerPoint-Präsentation</vt:lpstr>
      <vt:lpstr>PowerPoint-Präsentation</vt:lpstr>
      <vt:lpstr>PowerPoint-Präsentation</vt:lpstr>
      <vt:lpstr>PowerPoint-Präsentation</vt:lpstr>
      <vt:lpstr>PowerPoint-Präsentation</vt:lpstr>
      <vt:lpstr>Danke für Ihre Aufmerksamkeit!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gg</dc:creator>
  <cp:keywords/>
  <dc:description/>
  <cp:lastModifiedBy>Hais, Angelika</cp:lastModifiedBy>
  <cp:revision>1841</cp:revision>
  <cp:lastPrinted>2023-01-11T16:11:25Z</cp:lastPrinted>
  <dcterms:created xsi:type="dcterms:W3CDTF">2012-08-30T08:54:31Z</dcterms:created>
  <dcterms:modified xsi:type="dcterms:W3CDTF">2023-01-12T11:39:06Z</dcterms:modified>
  <cp:category/>
</cp:coreProperties>
</file>